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8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1" r:id="rId16"/>
    <p:sldId id="269" r:id="rId17"/>
    <p:sldId id="270" r:id="rId18"/>
    <p:sldId id="272" r:id="rId19"/>
    <p:sldId id="273" r:id="rId20"/>
    <p:sldId id="274" r:id="rId21"/>
    <p:sldId id="275" r:id="rId22"/>
    <p:sldId id="281" r:id="rId23"/>
    <p:sldId id="282" r:id="rId24"/>
    <p:sldId id="277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24E48-D8C8-4F00-A61A-5B4FE252D100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6E90-356D-4B33-B352-CCC3FBD114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24E48-D8C8-4F00-A61A-5B4FE252D100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6E90-356D-4B33-B352-CCC3FBD114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24E48-D8C8-4F00-A61A-5B4FE252D100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6E90-356D-4B33-B352-CCC3FBD114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24E48-D8C8-4F00-A61A-5B4FE252D100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6E90-356D-4B33-B352-CCC3FBD114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24E48-D8C8-4F00-A61A-5B4FE252D100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6E90-356D-4B33-B352-CCC3FBD114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24E48-D8C8-4F00-A61A-5B4FE252D100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6E90-356D-4B33-B352-CCC3FBD11406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24E48-D8C8-4F00-A61A-5B4FE252D100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6E90-356D-4B33-B352-CCC3FBD114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24E48-D8C8-4F00-A61A-5B4FE252D100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6E90-356D-4B33-B352-CCC3FBD114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24E48-D8C8-4F00-A61A-5B4FE252D100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6E90-356D-4B33-B352-CCC3FBD114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24E48-D8C8-4F00-A61A-5B4FE252D100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C76E90-356D-4B33-B352-CCC3FBD114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24E48-D8C8-4F00-A61A-5B4FE252D100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76E90-356D-4B33-B352-CCC3FBD1140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BE24E48-D8C8-4F00-A61A-5B4FE252D100}" type="datetimeFigureOut">
              <a:rPr lang="fr-FR" smtClean="0"/>
              <a:t>01/09/2020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4C76E90-356D-4B33-B352-CCC3FBD1140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Le Coronavirus ou COVID-19</a:t>
            </a:r>
          </a:p>
        </p:txBody>
      </p:sp>
      <p:pic>
        <p:nvPicPr>
          <p:cNvPr id="10242" name="Picture 2" descr="Covid-19 : le virus pourrait survivre plus longtemps chez le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2740536" cy="1806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Covid-19 : le virus pourrait survivre plus longtemps chez le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293096"/>
            <a:ext cx="2744072" cy="180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544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2960" y="188639"/>
            <a:ext cx="7520940" cy="1556221"/>
          </a:xfrm>
        </p:spPr>
        <p:txBody>
          <a:bodyPr>
            <a:noAutofit/>
          </a:bodyPr>
          <a:lstStyle/>
          <a:p>
            <a:r>
              <a:rPr lang="fr-FR" sz="1400" dirty="0"/>
              <a:t>Eviter les rassemblements, limiter les déplacements et les contacts</a:t>
            </a:r>
            <a:br>
              <a:rPr lang="fr-FR" sz="1400" dirty="0"/>
            </a:br>
            <a:r>
              <a:rPr lang="fr-FR" sz="1400" dirty="0" smtClean="0"/>
              <a:t/>
            </a:r>
            <a:br>
              <a:rPr lang="fr-FR" sz="1400" dirty="0" smtClean="0"/>
            </a:br>
            <a:r>
              <a:rPr lang="fr-FR" sz="1400" dirty="0" smtClean="0"/>
              <a:t>La </a:t>
            </a:r>
            <a:r>
              <a:rPr lang="fr-FR" sz="1400" dirty="0"/>
              <a:t>distanciation physique n’est pas obligatoire lorsqu’elle n’est pas matériellement </a:t>
            </a:r>
            <a:r>
              <a:rPr lang="fr-FR" sz="1400" dirty="0" smtClean="0"/>
              <a:t>possible =&gt; PORT DU MASQUE</a:t>
            </a:r>
            <a:r>
              <a:rPr lang="fr-FR" sz="1400" dirty="0"/>
              <a:t/>
            </a:r>
            <a:br>
              <a:rPr lang="fr-FR" sz="1400" dirty="0"/>
            </a:br>
            <a:r>
              <a:rPr lang="fr-FR" sz="1400" dirty="0"/>
              <a:t/>
            </a:r>
            <a:br>
              <a:rPr lang="fr-FR" sz="1400" dirty="0"/>
            </a:br>
            <a:r>
              <a:rPr lang="fr-FR" sz="1400" dirty="0" smtClean="0"/>
              <a:t>Respectez </a:t>
            </a:r>
            <a:r>
              <a:rPr lang="fr-FR" sz="1400" dirty="0"/>
              <a:t>la distanciation d’</a:t>
            </a:r>
            <a:r>
              <a:rPr lang="fr-FR" sz="1400" b="1" u="sng" dirty="0"/>
              <a:t>UN </a:t>
            </a:r>
            <a:r>
              <a:rPr lang="fr-FR" sz="1400" b="1" u="sng" dirty="0" smtClean="0"/>
              <a:t>mètre </a:t>
            </a:r>
            <a:r>
              <a:rPr lang="fr-FR" sz="1400" dirty="0" smtClean="0"/>
              <a:t>lorsque c’est possible</a:t>
            </a:r>
            <a:endParaRPr lang="fr-FR" sz="1400" dirty="0"/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8077200" cy="234830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2"/>
          <p:cNvSpPr txBox="1"/>
          <p:nvPr/>
        </p:nvSpPr>
        <p:spPr>
          <a:xfrm>
            <a:off x="1043608" y="4437112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Il est interdit de se serrer la main, de se faire la bise, de cracher.</a:t>
            </a:r>
            <a:br>
              <a:rPr lang="fr-FR" b="1" dirty="0"/>
            </a:b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401798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 masque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Pour les apprenants, le </a:t>
            </a:r>
            <a:r>
              <a:rPr lang="fr-FR" dirty="0"/>
              <a:t>port du masque « grand public » est obligatoire dans les</a:t>
            </a:r>
          </a:p>
          <a:p>
            <a:r>
              <a:rPr lang="fr-FR" dirty="0"/>
              <a:t>espaces clos ainsi que dans les espaces </a:t>
            </a:r>
            <a:r>
              <a:rPr lang="fr-FR" dirty="0" smtClean="0"/>
              <a:t>extérieurs.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Prévoir au moins </a:t>
            </a:r>
            <a:r>
              <a:rPr lang="fr-FR" dirty="0" smtClean="0"/>
              <a:t>2 masques  </a:t>
            </a:r>
            <a:r>
              <a:rPr lang="fr-FR" dirty="0"/>
              <a:t>par jour</a:t>
            </a:r>
          </a:p>
          <a:p>
            <a:r>
              <a:rPr lang="fr-FR" dirty="0"/>
              <a:t>À laver à 60° ou à jeter pour ceux à usage unique</a:t>
            </a:r>
          </a:p>
          <a:p>
            <a:r>
              <a:rPr lang="fr-FR" dirty="0"/>
              <a:t>À changer : toutes les 4 heures</a:t>
            </a:r>
          </a:p>
          <a:p>
            <a:pPr marL="0" indent="0">
              <a:buNone/>
            </a:pPr>
            <a:r>
              <a:rPr lang="fr-FR" dirty="0"/>
              <a:t>                    si il s’humidifie</a:t>
            </a:r>
          </a:p>
          <a:p>
            <a:pPr marL="0" indent="0">
              <a:buNone/>
            </a:pPr>
            <a:r>
              <a:rPr lang="fr-FR" dirty="0"/>
              <a:t>                    si il est endommagé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IL NE REMPLACE PAS LES GESTES BARRIERE IL LES COMPLETE !</a:t>
            </a:r>
          </a:p>
        </p:txBody>
      </p:sp>
    </p:spTree>
    <p:extLst>
      <p:ext uri="{BB962C8B-B14F-4D97-AF65-F5344CB8AC3E}">
        <p14:creationId xmlns:p14="http://schemas.microsoft.com/office/powerpoint/2010/main" val="291992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Mode d’utilisation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Lavage des mains au savon (30 sec) ou gel hydroalcoolique.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5246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/>
              <a:t>MODE D’UTILISATION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Prendre </a:t>
            </a:r>
            <a:r>
              <a:rPr lang="fr-FR" dirty="0"/>
              <a:t>le masque par les élastiques.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2051" name="Picture 3" descr="C:\Users\Maison\Desktop\Marie\95659006_10157126649597327_4589913953030635520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206" y="1323508"/>
            <a:ext cx="7479587" cy="3739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502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aison\Desktop\Marie\95929285_10157126649727327_3739173724461465600_o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3300" y="1100138"/>
            <a:ext cx="7159624" cy="3579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798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aison\Desktop\Marie\95903517_10157126649862327_3073431412506886144_o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544" y="620688"/>
            <a:ext cx="7830492" cy="3915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155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aison\Desktop\Marie\95793814_10157126649952327_8982135496343814144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136904" cy="4068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250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aison\Desktop\Marie\96091119_10157126650032327_8242774494293262336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7680176" cy="3840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886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Maison\Desktop\Marie\95951439_10157126650152327_1618378706886066176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7862112" cy="3883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775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Maison\Desktop\Marie\96095601_10157126649282327_792519399956283392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80728"/>
            <a:ext cx="7450238" cy="3584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853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Qu’est-ce que le coronavirus 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Les </a:t>
            </a:r>
            <a:r>
              <a:rPr lang="fr-FR" dirty="0"/>
              <a:t>coronavirus sont une famille de virus, qui provoquent des maladies allant d’un simple rhume (certains virus saisonniers sont des coronavirus) à des maladies plus sévères</a:t>
            </a:r>
            <a:r>
              <a:rPr lang="fr-FR" dirty="0" smtClean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95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fr-FR" dirty="0"/>
              <a:t>L’enlever via les élastiques </a:t>
            </a:r>
            <a:r>
              <a:rPr lang="fr-FR" u="sng" dirty="0"/>
              <a:t>puis</a:t>
            </a:r>
            <a:r>
              <a:rPr lang="fr-FR" dirty="0"/>
              <a:t> lavage des mains.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Ne mettez pas le masque dans votre poche ou votre sac après l’avoir porté :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Jetez-le (si à UU)</a:t>
            </a:r>
          </a:p>
          <a:p>
            <a:pPr marL="0" indent="0">
              <a:buNone/>
            </a:pPr>
            <a:r>
              <a:rPr lang="fr-FR" dirty="0"/>
              <a:t> ou </a:t>
            </a:r>
          </a:p>
          <a:p>
            <a:pPr marL="0" indent="0">
              <a:buNone/>
            </a:pPr>
            <a:r>
              <a:rPr lang="fr-FR" dirty="0"/>
              <a:t>Mettez-le dans un sac type congélation à glissière en attendant le retour à la maison.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043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Informations supplémentaires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u="sng" dirty="0" smtClean="0"/>
              <a:t>Avant</a:t>
            </a:r>
            <a:r>
              <a:rPr lang="fr-FR" dirty="0" smtClean="0"/>
              <a:t> </a:t>
            </a:r>
            <a:r>
              <a:rPr lang="fr-FR" dirty="0"/>
              <a:t>de venir au lycée.</a:t>
            </a:r>
          </a:p>
          <a:p>
            <a:pPr marL="0" indent="0"/>
            <a:r>
              <a:rPr lang="fr-FR" dirty="0"/>
              <a:t/>
            </a:r>
            <a:br>
              <a:rPr lang="fr-FR" dirty="0"/>
            </a:br>
            <a:r>
              <a:rPr lang="fr-FR" dirty="0"/>
              <a:t>Si T°&gt;</a:t>
            </a:r>
            <a:r>
              <a:rPr lang="fr-FR" dirty="0"/>
              <a:t>38°C  </a:t>
            </a:r>
            <a:endParaRPr lang="fr-FR" dirty="0" smtClean="0"/>
          </a:p>
          <a:p>
            <a:pPr marL="0" indent="0"/>
            <a:r>
              <a:rPr lang="fr-FR" dirty="0" smtClean="0"/>
              <a:t>Si apparition </a:t>
            </a:r>
            <a:r>
              <a:rPr lang="fr-FR" dirty="0"/>
              <a:t>de symptôme évoquant la Covid-19 dans la famille </a:t>
            </a:r>
            <a:endParaRPr lang="fr-FR" dirty="0" smtClean="0"/>
          </a:p>
          <a:p>
            <a:pPr marL="0" indent="0"/>
            <a:r>
              <a:rPr lang="fr-FR" dirty="0" smtClean="0"/>
              <a:t>ou </a:t>
            </a:r>
            <a:r>
              <a:rPr lang="fr-FR" dirty="0"/>
              <a:t>si un membre du foyer a été </a:t>
            </a:r>
            <a:r>
              <a:rPr lang="fr-FR" dirty="0" smtClean="0"/>
              <a:t>testé positivement </a:t>
            </a:r>
            <a:r>
              <a:rPr lang="fr-FR" dirty="0"/>
              <a:t>ou identifié comme contact à </a:t>
            </a:r>
            <a:r>
              <a:rPr lang="fr-FR" dirty="0" smtClean="0"/>
              <a:t>risque,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Restez </a:t>
            </a:r>
            <a:r>
              <a:rPr lang="fr-FR" dirty="0"/>
              <a:t>chez vous</a:t>
            </a:r>
          </a:p>
          <a:p>
            <a:pPr marL="285750" indent="-285750">
              <a:buFontTx/>
              <a:buChar char="-"/>
            </a:pPr>
            <a:r>
              <a:rPr lang="fr-FR" dirty="0" err="1" smtClean="0"/>
              <a:t>Prennez</a:t>
            </a:r>
            <a:r>
              <a:rPr lang="fr-FR" dirty="0" smtClean="0"/>
              <a:t> </a:t>
            </a:r>
            <a:r>
              <a:rPr lang="fr-FR" dirty="0"/>
              <a:t>rdv chez votre médecin traitant</a:t>
            </a:r>
          </a:p>
          <a:p>
            <a:pPr marL="285750" indent="-285750">
              <a:buFontTx/>
              <a:buChar char="-"/>
            </a:pPr>
            <a:r>
              <a:rPr lang="fr-FR" dirty="0"/>
              <a:t>Éviter les </a:t>
            </a:r>
            <a:r>
              <a:rPr lang="fr-FR" dirty="0" smtClean="0"/>
              <a:t>contacts</a:t>
            </a:r>
          </a:p>
          <a:p>
            <a:pPr marL="0" indent="0"/>
            <a:endParaRPr lang="fr-FR" dirty="0"/>
          </a:p>
          <a:p>
            <a:r>
              <a:rPr lang="fr-FR" dirty="0"/>
              <a:t>En informer le Chef d’établissement.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8329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552728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Auto-questionnaire de vérification </a:t>
            </a:r>
            <a:r>
              <a:rPr lang="fr-FR" dirty="0" smtClean="0"/>
              <a:t>de santé</a:t>
            </a:r>
            <a:endParaRPr lang="fr-FR" dirty="0"/>
          </a:p>
          <a:p>
            <a:r>
              <a:rPr lang="fr-FR" dirty="0"/>
              <a:t>Ce questionnaire de santé doit vous permettre d’évaluer vous-même votre état de santé. Il est</a:t>
            </a:r>
          </a:p>
          <a:p>
            <a:r>
              <a:rPr lang="fr-FR" dirty="0"/>
              <a:t>strictement personnel et ne doit pas être renvoyé à votre supérieur hiérarchique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pPr marL="0" indent="0"/>
            <a:r>
              <a:rPr lang="fr-FR" sz="1300" dirty="0"/>
              <a:t> </a:t>
            </a:r>
            <a:r>
              <a:rPr lang="fr-FR" sz="1300" dirty="0" smtClean="0"/>
              <a:t>        - Pensez-vous </a:t>
            </a:r>
            <a:r>
              <a:rPr lang="fr-FR" sz="1300" dirty="0"/>
              <a:t>avoir ou avoir eu de la fièvre ces derniers </a:t>
            </a:r>
            <a:r>
              <a:rPr lang="fr-FR" sz="1300" dirty="0" smtClean="0"/>
              <a:t>jours?	 </a:t>
            </a:r>
            <a:r>
              <a:rPr lang="fr-FR" sz="1300" dirty="0"/>
              <a:t>oui </a:t>
            </a:r>
            <a:r>
              <a:rPr lang="fr-FR" sz="1300" dirty="0" smtClean="0"/>
              <a:t>	 non</a:t>
            </a:r>
          </a:p>
          <a:p>
            <a:pPr marL="0" indent="0"/>
            <a:r>
              <a:rPr lang="fr-FR" sz="1300" dirty="0"/>
              <a:t>(frissons, sueurs) </a:t>
            </a:r>
          </a:p>
          <a:p>
            <a:r>
              <a:rPr lang="fr-FR" sz="1300" dirty="0" smtClean="0"/>
              <a:t>	- </a:t>
            </a:r>
            <a:r>
              <a:rPr lang="fr-FR" sz="1300" dirty="0"/>
              <a:t>Avez-vous des courbatures ? </a:t>
            </a:r>
            <a:r>
              <a:rPr lang="fr-FR" sz="1300" dirty="0" smtClean="0"/>
              <a:t>			 </a:t>
            </a:r>
            <a:r>
              <a:rPr lang="fr-FR" sz="1300" dirty="0"/>
              <a:t>oui </a:t>
            </a:r>
            <a:r>
              <a:rPr lang="fr-FR" sz="1300" dirty="0" smtClean="0"/>
              <a:t>	 </a:t>
            </a:r>
            <a:r>
              <a:rPr lang="fr-FR" sz="1300" dirty="0"/>
              <a:t>non</a:t>
            </a:r>
          </a:p>
          <a:p>
            <a:r>
              <a:rPr lang="fr-FR" sz="1300" dirty="0" smtClean="0"/>
              <a:t>	- Depuis </a:t>
            </a:r>
            <a:r>
              <a:rPr lang="fr-FR" sz="1300" dirty="0"/>
              <a:t>ces derniers jours, avez-vous une toux ou une</a:t>
            </a:r>
          </a:p>
          <a:p>
            <a:r>
              <a:rPr lang="fr-FR" sz="1300" dirty="0"/>
              <a:t>augmentation de votre toux habituelle </a:t>
            </a:r>
            <a:r>
              <a:rPr lang="fr-FR" sz="1300" dirty="0" smtClean="0"/>
              <a:t>?			 </a:t>
            </a:r>
            <a:r>
              <a:rPr lang="fr-FR" sz="1300" dirty="0"/>
              <a:t>oui </a:t>
            </a:r>
            <a:r>
              <a:rPr lang="fr-FR" sz="1300" dirty="0" smtClean="0"/>
              <a:t>	 </a:t>
            </a:r>
            <a:r>
              <a:rPr lang="fr-FR" sz="1300" dirty="0"/>
              <a:t>non</a:t>
            </a:r>
          </a:p>
          <a:p>
            <a:r>
              <a:rPr lang="fr-FR" sz="1300" dirty="0" smtClean="0"/>
              <a:t>	- </a:t>
            </a:r>
            <a:r>
              <a:rPr lang="fr-FR" sz="1300" dirty="0"/>
              <a:t>Ces derniers jours, avez-vous noté une forte diminution ou</a:t>
            </a:r>
          </a:p>
          <a:p>
            <a:r>
              <a:rPr lang="fr-FR" sz="1300" dirty="0"/>
              <a:t>perte de votre goût ou de votre odorat </a:t>
            </a:r>
            <a:r>
              <a:rPr lang="fr-FR" sz="1300" dirty="0" smtClean="0"/>
              <a:t>?			 </a:t>
            </a:r>
            <a:r>
              <a:rPr lang="fr-FR" sz="1300" dirty="0"/>
              <a:t>oui </a:t>
            </a:r>
            <a:r>
              <a:rPr lang="fr-FR" sz="1300" dirty="0" smtClean="0"/>
              <a:t>	 </a:t>
            </a:r>
            <a:r>
              <a:rPr lang="fr-FR" sz="1300" dirty="0"/>
              <a:t>non</a:t>
            </a:r>
          </a:p>
          <a:p>
            <a:r>
              <a:rPr lang="fr-FR" sz="1300" dirty="0" smtClean="0"/>
              <a:t>	- </a:t>
            </a:r>
            <a:r>
              <a:rPr lang="fr-FR" sz="1300" dirty="0"/>
              <a:t>Ces derniers jours, avez-vous eu mal à la gorge ? </a:t>
            </a:r>
            <a:r>
              <a:rPr lang="fr-FR" sz="1300" dirty="0" smtClean="0"/>
              <a:t>		 </a:t>
            </a:r>
            <a:r>
              <a:rPr lang="fr-FR" sz="1300" dirty="0"/>
              <a:t>oui </a:t>
            </a:r>
            <a:r>
              <a:rPr lang="fr-FR" sz="1300" dirty="0" smtClean="0"/>
              <a:t>	 </a:t>
            </a:r>
            <a:r>
              <a:rPr lang="fr-FR" sz="1300" dirty="0"/>
              <a:t>non</a:t>
            </a:r>
          </a:p>
          <a:p>
            <a:r>
              <a:rPr lang="fr-FR" sz="1300" dirty="0" smtClean="0"/>
              <a:t>	- </a:t>
            </a:r>
            <a:r>
              <a:rPr lang="fr-FR" sz="1300" dirty="0"/>
              <a:t>Ces dernières 24 heures, avez-vous eu de la diarrhée ? </a:t>
            </a:r>
            <a:r>
              <a:rPr lang="fr-FR" sz="1300" dirty="0" smtClean="0"/>
              <a:t>	 </a:t>
            </a:r>
            <a:r>
              <a:rPr lang="fr-FR" sz="1300" dirty="0"/>
              <a:t>oui </a:t>
            </a:r>
            <a:r>
              <a:rPr lang="fr-FR" sz="1300" dirty="0" smtClean="0"/>
              <a:t>	 </a:t>
            </a:r>
            <a:r>
              <a:rPr lang="fr-FR" sz="1300" dirty="0"/>
              <a:t>non</a:t>
            </a:r>
          </a:p>
          <a:p>
            <a:r>
              <a:rPr lang="fr-FR" sz="1300" dirty="0" smtClean="0"/>
              <a:t>	- </a:t>
            </a:r>
            <a:r>
              <a:rPr lang="fr-FR" sz="1300" dirty="0"/>
              <a:t>Ces derniers jours, ressentez-vous une fatigue inhabituelle ? </a:t>
            </a:r>
            <a:r>
              <a:rPr lang="fr-FR" sz="1300" dirty="0" smtClean="0"/>
              <a:t>	 </a:t>
            </a:r>
            <a:r>
              <a:rPr lang="fr-FR" sz="1300" dirty="0"/>
              <a:t>oui </a:t>
            </a:r>
            <a:r>
              <a:rPr lang="fr-FR" sz="1300" dirty="0" smtClean="0"/>
              <a:t>	 </a:t>
            </a:r>
            <a:r>
              <a:rPr lang="fr-FR" sz="1300" dirty="0"/>
              <a:t>non</a:t>
            </a:r>
          </a:p>
          <a:p>
            <a:r>
              <a:rPr lang="fr-FR" sz="1300" dirty="0" smtClean="0"/>
              <a:t>	- </a:t>
            </a:r>
            <a:r>
              <a:rPr lang="fr-FR" sz="1300" dirty="0"/>
              <a:t>Dans les dernières 24 heures, avez-vous noté un manque de</a:t>
            </a:r>
          </a:p>
          <a:p>
            <a:r>
              <a:rPr lang="fr-FR" sz="1300" dirty="0"/>
              <a:t>souffle INHABITUEL lorsque vous parlez ou faites un </a:t>
            </a:r>
            <a:r>
              <a:rPr lang="fr-FR" sz="1300" dirty="0" smtClean="0"/>
              <a:t>petit effort ?	 </a:t>
            </a:r>
            <a:r>
              <a:rPr lang="fr-FR" sz="1300" dirty="0"/>
              <a:t>oui </a:t>
            </a:r>
            <a:r>
              <a:rPr lang="fr-FR" sz="1300" dirty="0" smtClean="0"/>
              <a:t>	 non</a:t>
            </a:r>
          </a:p>
          <a:p>
            <a:endParaRPr lang="fr-FR" sz="1300" dirty="0"/>
          </a:p>
          <a:p>
            <a:r>
              <a:rPr lang="fr-FR" sz="1400" dirty="0"/>
              <a:t>La présence d’un ou surtout de plusieurs de ces symptômes constitue une alerte. Si vous présentez un</a:t>
            </a:r>
          </a:p>
          <a:p>
            <a:r>
              <a:rPr lang="fr-FR" sz="1400" dirty="0"/>
              <a:t>des symptômes, vous devez regagner votre domicile et contacter par téléphone votre médecin traitant</a:t>
            </a:r>
          </a:p>
          <a:p>
            <a:r>
              <a:rPr lang="fr-FR" sz="1400" dirty="0"/>
              <a:t>ou appeler le numéro de permanence de soins de notre région.</a:t>
            </a:r>
          </a:p>
          <a:p>
            <a:r>
              <a:rPr lang="fr-FR" sz="1400" dirty="0"/>
              <a:t>Vous pouvez également bénéficier d’une téléconsultation. Si les symptômes s’aggravent avec des</a:t>
            </a:r>
          </a:p>
          <a:p>
            <a:r>
              <a:rPr lang="fr-FR" sz="1400" dirty="0"/>
              <a:t>difficultés respiratoires et des signes d’étouffement, nous vous recommandons d’appeler le Samu-</a:t>
            </a:r>
          </a:p>
          <a:p>
            <a:r>
              <a:rPr lang="fr-FR" sz="1400" dirty="0"/>
              <a:t>Centre 15.</a:t>
            </a:r>
          </a:p>
        </p:txBody>
      </p:sp>
    </p:spTree>
    <p:extLst>
      <p:ext uri="{BB962C8B-B14F-4D97-AF65-F5344CB8AC3E}">
        <p14:creationId xmlns:p14="http://schemas.microsoft.com/office/powerpoint/2010/main" val="1708926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2960" y="188640"/>
            <a:ext cx="7520940" cy="432048"/>
          </a:xfrm>
        </p:spPr>
        <p:txBody>
          <a:bodyPr/>
          <a:lstStyle/>
          <a:p>
            <a:r>
              <a:rPr lang="fr-FR" dirty="0"/>
              <a:t>Restauration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760640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L’accès aux fontaines à eau et aux machines à café est autorisé, Il est cependant </a:t>
            </a:r>
            <a:r>
              <a:rPr lang="fr-FR" dirty="0" smtClean="0"/>
              <a:t>recommandé aux apprenants d’apporter </a:t>
            </a:r>
            <a:r>
              <a:rPr lang="fr-FR" dirty="0"/>
              <a:t>leurs </a:t>
            </a:r>
            <a:r>
              <a:rPr lang="fr-FR" dirty="0" smtClean="0"/>
              <a:t>boissons.</a:t>
            </a:r>
          </a:p>
          <a:p>
            <a:endParaRPr lang="fr-FR" sz="1400" dirty="0"/>
          </a:p>
          <a:p>
            <a:r>
              <a:rPr lang="fr-FR" dirty="0" smtClean="0"/>
              <a:t>Le </a:t>
            </a:r>
            <a:r>
              <a:rPr lang="fr-FR" dirty="0"/>
              <a:t>port du masque n’est pas obligatoire </a:t>
            </a:r>
            <a:r>
              <a:rPr lang="fr-FR" dirty="0" smtClean="0"/>
              <a:t>lors </a:t>
            </a:r>
            <a:r>
              <a:rPr lang="fr-FR" dirty="0"/>
              <a:t>de la prise des repas ou </a:t>
            </a:r>
            <a:r>
              <a:rPr lang="fr-FR" dirty="0" smtClean="0"/>
              <a:t>collations.</a:t>
            </a:r>
          </a:p>
          <a:p>
            <a:r>
              <a:rPr lang="fr-FR" dirty="0" smtClean="0"/>
              <a:t>Le </a:t>
            </a:r>
            <a:r>
              <a:rPr lang="fr-FR" dirty="0"/>
              <a:t>port du masque reste obligatoire </a:t>
            </a:r>
            <a:r>
              <a:rPr lang="fr-FR" dirty="0" smtClean="0"/>
              <a:t>dans les </a:t>
            </a:r>
            <a:r>
              <a:rPr lang="fr-FR" dirty="0"/>
              <a:t>files d’attente et dès qu’un déplacement est </a:t>
            </a:r>
            <a:r>
              <a:rPr lang="fr-FR" dirty="0" smtClean="0"/>
              <a:t>réalisé.</a:t>
            </a:r>
          </a:p>
          <a:p>
            <a:r>
              <a:rPr lang="fr-FR" dirty="0" smtClean="0"/>
              <a:t>Lieux concernés : </a:t>
            </a:r>
            <a:endParaRPr lang="fr-FR" dirty="0"/>
          </a:p>
          <a:p>
            <a:r>
              <a:rPr lang="fr-FR" dirty="0"/>
              <a:t>- Salles tartines (bâtiment 3, 6 et 7)</a:t>
            </a:r>
          </a:p>
          <a:p>
            <a:r>
              <a:rPr lang="fr-FR" dirty="0"/>
              <a:t>- Restaurant scolaire (self et sandwicherie)</a:t>
            </a:r>
          </a:p>
          <a:p>
            <a:r>
              <a:rPr lang="fr-FR" dirty="0"/>
              <a:t>- Espaces extérieurs pendant la prise de repas ou collation</a:t>
            </a:r>
          </a:p>
          <a:p>
            <a:pPr marL="0" indent="0"/>
            <a:endParaRPr lang="fr-FR" sz="1300" dirty="0"/>
          </a:p>
          <a:p>
            <a:r>
              <a:rPr lang="fr-FR" u="sng" dirty="0"/>
              <a:t>Le restaurant scolaire</a:t>
            </a:r>
          </a:p>
          <a:p>
            <a:r>
              <a:rPr lang="fr-FR" dirty="0"/>
              <a:t>- Désinfection au gel </a:t>
            </a:r>
            <a:r>
              <a:rPr lang="fr-FR" dirty="0" err="1"/>
              <a:t>hydroalcoolique</a:t>
            </a:r>
            <a:r>
              <a:rPr lang="fr-FR" dirty="0"/>
              <a:t> obligatoire avant la prise du plateau</a:t>
            </a:r>
          </a:p>
          <a:p>
            <a:r>
              <a:rPr lang="fr-FR" dirty="0"/>
              <a:t>- Limitation du nombre de choix afin de limiter les manipulations</a:t>
            </a:r>
          </a:p>
          <a:p>
            <a:pPr>
              <a:buFontTx/>
              <a:buChar char="-"/>
            </a:pPr>
            <a:r>
              <a:rPr lang="fr-FR" dirty="0" smtClean="0"/>
              <a:t>Présence </a:t>
            </a:r>
            <a:r>
              <a:rPr lang="fr-FR" dirty="0"/>
              <a:t>d’un personnel assurant régulièrement la désinfection des surfaces durant les </a:t>
            </a:r>
            <a:r>
              <a:rPr lang="fr-FR" dirty="0" smtClean="0"/>
              <a:t>services </a:t>
            </a:r>
          </a:p>
          <a:p>
            <a:pPr marL="0" indent="0"/>
            <a:r>
              <a:rPr lang="fr-FR" dirty="0" smtClean="0"/>
              <a:t>du </a:t>
            </a:r>
            <a:r>
              <a:rPr lang="fr-FR" dirty="0"/>
              <a:t>midi.</a:t>
            </a:r>
          </a:p>
          <a:p>
            <a:endParaRPr lang="fr-FR" dirty="0" smtClean="0"/>
          </a:p>
          <a:p>
            <a:r>
              <a:rPr lang="fr-FR" u="sng" dirty="0" smtClean="0"/>
              <a:t>Les </a:t>
            </a:r>
            <a:r>
              <a:rPr lang="fr-FR" u="sng" dirty="0"/>
              <a:t>salles tartines</a:t>
            </a:r>
          </a:p>
          <a:p>
            <a:r>
              <a:rPr lang="fr-FR" dirty="0"/>
              <a:t>- Lavage des mains ou désinfection au gel </a:t>
            </a:r>
            <a:r>
              <a:rPr lang="fr-FR" dirty="0" err="1"/>
              <a:t>hydroalcoolique</a:t>
            </a:r>
            <a:r>
              <a:rPr lang="fr-FR" dirty="0"/>
              <a:t> obligatoire avant l’entrée dans les</a:t>
            </a:r>
          </a:p>
          <a:p>
            <a:r>
              <a:rPr lang="fr-FR" dirty="0"/>
              <a:t>locaux</a:t>
            </a:r>
          </a:p>
          <a:p>
            <a:r>
              <a:rPr lang="fr-FR" dirty="0"/>
              <a:t>- L’usage des micro-ondes est autorisé, le nettoyage des surfaces est réalisé une fois par jour.</a:t>
            </a:r>
          </a:p>
        </p:txBody>
      </p:sp>
    </p:spTree>
    <p:extLst>
      <p:ext uri="{BB962C8B-B14F-4D97-AF65-F5344CB8AC3E}">
        <p14:creationId xmlns:p14="http://schemas.microsoft.com/office/powerpoint/2010/main" val="302756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r>
              <a:rPr lang="fr-FR" sz="3600" dirty="0"/>
              <a:t>QUESTIONS</a:t>
            </a:r>
          </a:p>
          <a:p>
            <a:pPr algn="ctr"/>
            <a:endParaRPr lang="fr-FR" sz="3600" dirty="0"/>
          </a:p>
        </p:txBody>
      </p:sp>
      <p:pic>
        <p:nvPicPr>
          <p:cNvPr id="11266" name="Picture 2" descr="C:\Users\Maison\Desktop\Marie\question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6850" y="1556792"/>
            <a:ext cx="1828800" cy="2401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7" name="Picture 3" descr="C:\Users\Maison\Desktop\Marie\question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56792"/>
            <a:ext cx="1828800" cy="2401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93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Symptômes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124744"/>
            <a:ext cx="5544616" cy="37661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635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Mode de transmission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La maladie se transmet par les </a:t>
            </a:r>
            <a:r>
              <a:rPr lang="fr-FR" u="sng" dirty="0"/>
              <a:t>gouttelettes </a:t>
            </a:r>
            <a:r>
              <a:rPr lang="fr-FR" dirty="0"/>
              <a:t>(sécrétions projetées invisibles lors d’une discussion, d’éternuements ou de la toux). </a:t>
            </a:r>
          </a:p>
          <a:p>
            <a:r>
              <a:rPr lang="fr-FR" dirty="0"/>
              <a:t>Il faut un </a:t>
            </a:r>
            <a:r>
              <a:rPr lang="fr-FR" u="sng" dirty="0"/>
              <a:t>contact étroit </a:t>
            </a:r>
            <a:r>
              <a:rPr lang="fr-FR" dirty="0"/>
              <a:t>avec une personne malade : même lieu de vie, contact direct à moins d’un mètre lors d’une discussion, d’une toux, d’un éternuement ou en l’absence de mesures de protection.</a:t>
            </a:r>
          </a:p>
          <a:p>
            <a:r>
              <a:rPr lang="fr-FR" dirty="0"/>
              <a:t>Un des autres vecteurs privilégiés de la transmission du virus est le </a:t>
            </a:r>
            <a:r>
              <a:rPr lang="fr-FR" u="sng" dirty="0"/>
              <a:t>contact des mains non lavées souillées </a:t>
            </a:r>
            <a:r>
              <a:rPr lang="fr-FR" dirty="0"/>
              <a:t>par des gouttelettes</a:t>
            </a:r>
            <a:r>
              <a:rPr lang="fr-FR" dirty="0" smtClean="0"/>
              <a:t>.</a:t>
            </a:r>
          </a:p>
          <a:p>
            <a:endParaRPr lang="fr-FR" dirty="0"/>
          </a:p>
          <a:p>
            <a:r>
              <a:rPr lang="fr-FR" dirty="0"/>
              <a:t>Les personnes sont touchées ne présentent parfois aucun symptôme. Elles ignorent alors qu’elles sont malades mais restent contagieuses.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3540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Gestes barrière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8072"/>
          </a:xfrm>
        </p:spPr>
        <p:txBody>
          <a:bodyPr>
            <a:normAutofit/>
          </a:bodyPr>
          <a:lstStyle/>
          <a:p>
            <a:r>
              <a:rPr lang="fr-FR" dirty="0"/>
              <a:t>Lavez-vous régulièrement les mains avec de l’eau et du savon ou à </a:t>
            </a:r>
            <a:r>
              <a:rPr lang="fr-FR" dirty="0" smtClean="0"/>
              <a:t>défaut, </a:t>
            </a:r>
            <a:r>
              <a:rPr lang="fr-FR" dirty="0"/>
              <a:t>du gel </a:t>
            </a:r>
            <a:r>
              <a:rPr lang="fr-FR" dirty="0" err="1"/>
              <a:t>hydroalcoolique</a:t>
            </a:r>
            <a:r>
              <a:rPr lang="fr-FR" dirty="0"/>
              <a:t> : 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. A l’arrivée dans </a:t>
            </a:r>
            <a:r>
              <a:rPr lang="fr-FR" dirty="0" smtClean="0"/>
              <a:t>l’établissement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. Avant </a:t>
            </a:r>
            <a:r>
              <a:rPr lang="fr-FR" dirty="0" smtClean="0"/>
              <a:t>chaque </a:t>
            </a:r>
            <a:r>
              <a:rPr lang="fr-FR" dirty="0"/>
              <a:t>repas</a:t>
            </a:r>
          </a:p>
          <a:p>
            <a:pPr marL="0" indent="0">
              <a:buNone/>
            </a:pPr>
            <a:r>
              <a:rPr lang="fr-FR" dirty="0"/>
              <a:t>. </a:t>
            </a:r>
            <a:r>
              <a:rPr lang="fr-FR" dirty="0" smtClean="0"/>
              <a:t>Après être allé aux </a:t>
            </a:r>
            <a:r>
              <a:rPr lang="fr-FR" dirty="0"/>
              <a:t>toilettes</a:t>
            </a:r>
          </a:p>
          <a:p>
            <a:pPr marL="0" indent="0">
              <a:buNone/>
            </a:pPr>
            <a:r>
              <a:rPr lang="fr-FR" dirty="0"/>
              <a:t>. Le soir avant de rentrer chez soi </a:t>
            </a:r>
            <a:r>
              <a:rPr lang="fr-FR" dirty="0" smtClean="0"/>
              <a:t>ou </a:t>
            </a:r>
            <a:r>
              <a:rPr lang="fr-FR" dirty="0"/>
              <a:t>dès l’arrivée au domicile.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996952"/>
            <a:ext cx="1728192" cy="1761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909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Coronavirus : les mesures de précaution à observer - Mairie de Puteau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16631"/>
            <a:ext cx="5184576" cy="6624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41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Utilisez un mouchoir à usage unique et jetez-le.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5" y="2348880"/>
            <a:ext cx="2448272" cy="21901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97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Toussez ou éternuez dans votre coude ou dans un mouchoir.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6" name="Imag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700808"/>
            <a:ext cx="3135783" cy="29102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059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Saluez sans se serrer la main et évitez les embrassades.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6192" y="1700808"/>
            <a:ext cx="3351807" cy="29102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053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148</TotalTime>
  <Words>621</Words>
  <Application>Microsoft Office PowerPoint</Application>
  <PresentationFormat>Affichage à l'écran (4:3)</PresentationFormat>
  <Paragraphs>111</Paragraphs>
  <Slides>24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0" baseType="lpstr">
      <vt:lpstr>Arial</vt:lpstr>
      <vt:lpstr>Franklin Gothic Book</vt:lpstr>
      <vt:lpstr>Franklin Gothic Medium</vt:lpstr>
      <vt:lpstr>Tunga</vt:lpstr>
      <vt:lpstr>Wingdings</vt:lpstr>
      <vt:lpstr>Angles</vt:lpstr>
      <vt:lpstr>Le Coronavirus ou COVID-19</vt:lpstr>
      <vt:lpstr>Qu’est-ce que le coronavirus ?</vt:lpstr>
      <vt:lpstr>Les Symptômes</vt:lpstr>
      <vt:lpstr>Mode de transmission</vt:lpstr>
      <vt:lpstr>Gestes barrière</vt:lpstr>
      <vt:lpstr>Présentation PowerPoint</vt:lpstr>
      <vt:lpstr>Présentation PowerPoint</vt:lpstr>
      <vt:lpstr>Présentation PowerPoint</vt:lpstr>
      <vt:lpstr>Présentation PowerPoint</vt:lpstr>
      <vt:lpstr>Eviter les rassemblements, limiter les déplacements et les contacts  La distanciation physique n’est pas obligatoire lorsqu’elle n’est pas matériellement possible =&gt; PORT DU MASQUE  Respectez la distanciation d’UN mètre lorsque c’est possible</vt:lpstr>
      <vt:lpstr>Le masque</vt:lpstr>
      <vt:lpstr>Mode d’utilisation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Informations supplémentaires</vt:lpstr>
      <vt:lpstr>Présentation PowerPoint</vt:lpstr>
      <vt:lpstr>Restauration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Coronavirus ou COVID-19</dc:title>
  <dc:creator>Maison</dc:creator>
  <cp:lastModifiedBy>Admin</cp:lastModifiedBy>
  <cp:revision>21</cp:revision>
  <dcterms:created xsi:type="dcterms:W3CDTF">2020-05-12T09:30:51Z</dcterms:created>
  <dcterms:modified xsi:type="dcterms:W3CDTF">2020-09-01T07:18:00Z</dcterms:modified>
</cp:coreProperties>
</file>