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4"/>
  </p:sldMasterIdLst>
  <p:sldIdLst>
    <p:sldId id="256" r:id="rId5"/>
    <p:sldId id="257" r:id="rId6"/>
    <p:sldId id="259" r:id="rId7"/>
    <p:sldId id="260" r:id="rId8"/>
    <p:sldId id="261" r:id="rId9"/>
    <p:sldId id="264" r:id="rId10"/>
    <p:sldId id="266" r:id="rId11"/>
    <p:sldId id="265" r:id="rId12"/>
    <p:sldId id="263" r:id="rId13"/>
    <p:sldId id="262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E1B74C-24DE-402F-A5F1-B549D0E370C5}" v="2" dt="2020-11-16T10:08:32.609"/>
    <p1510:client id="{116727B0-0984-4972-8228-B925C97A65A0}" v="10" dt="2020-12-03T07:51:17.667"/>
    <p1510:client id="{139F6A61-572A-4F6C-9CEE-48494BD27FBD}" v="5179" dt="2020-11-09T11:13:15.597"/>
    <p1510:client id="{16C37DD5-166B-4A46-BE46-6E939CC79A11}" v="566" dt="2020-11-09T10:26:24.158"/>
    <p1510:client id="{1D81FF70-BF6C-4578-A2AC-F31D65DE12F3}" v="252" dt="2020-11-09T10:30:49.401"/>
    <p1510:client id="{35706118-7BD5-4FDD-B914-9C04E7F08709}" v="513" dt="2020-12-01T14:42:10.677"/>
    <p1510:client id="{4ECF11E1-59F8-4303-89B9-521CCCAD334E}" v="36" dt="2020-11-12T08:08:16.872"/>
    <p1510:client id="{4F770FEF-5E37-400E-96D5-BE336C4EE091}" v="46" dt="2020-11-30T09:47:15.923"/>
    <p1510:client id="{4FE99B9F-24E2-6E7C-8AA5-4A5EA7B73E31}" v="27" dt="2020-11-22T14:52:02.829"/>
    <p1510:client id="{599E22A4-237C-47F5-8925-2E0DBEE229AF}" v="57" dt="2020-11-16T08:20:56.219"/>
    <p1510:client id="{5DE5A91B-F58A-4556-9878-1EE25A8D6EF5}" v="30" dt="2020-11-09T10:09:40.497"/>
    <p1510:client id="{6D8DDC98-7773-409A-B2B4-737830396118}" v="2264" dt="2020-11-16T11:16:52.185"/>
    <p1510:client id="{6DFFD259-3295-4EC4-89C5-1149BAB4F0FA}" v="20" dt="2020-12-01T15:21:06.897"/>
    <p1510:client id="{738771C5-9445-4A8B-BFC8-0E0AA1352141}" v="72" dt="2020-12-03T09:01:47.109"/>
    <p1510:client id="{8B6E81D2-F271-4366-98CE-7CB43C8C2F7E}" v="58" dt="2020-11-12T08:17:16.039"/>
    <p1510:client id="{A3763D4E-D26F-408A-BE8D-8403F5865154}" v="4" dt="2020-11-23T11:08:39.608"/>
    <p1510:client id="{AE305673-6C43-442A-878F-C2B6731CF544}" v="81" dt="2020-11-10T13:38:12.428"/>
    <p1510:client id="{B0CDAF2D-65EE-40A9-81C9-DFBFCCB1AA18}" v="6" dt="2020-11-10T13:59:36.758"/>
    <p1510:client id="{B665A191-CAF4-4A2B-A5E6-128B13C6BF4C}" v="1529" dt="2020-11-16T11:19:30.349"/>
    <p1510:client id="{BB26D24C-7B6A-3F58-A525-20B4AC581606}" v="142" dt="2020-11-30T09:44:05.348"/>
    <p1510:client id="{C5D964FB-429E-4BA9-AFCF-750B96A356C4}" v="655" dt="2020-11-12T09:09:27.143"/>
    <p1510:client id="{E34D8979-5E14-467C-BDBE-24561DE29E18}" v="3075" dt="2020-11-09T11:16:29.394"/>
    <p1510:client id="{E3B867A6-F0C9-4272-A380-798821A90EE2}" v="527" dt="2020-11-09T11:11:36.661"/>
    <p1510:client id="{F71334ED-C136-4B9D-A5FF-A806DBE37DDE}" v="115" dt="2020-11-09T09:52:13.928"/>
    <p1510:client id="{F7491644-6F4D-4FCE-991B-7609A8DD034A}" v="53" dt="2020-11-12T09:03:18.9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émence DELECROIX" userId="S::clemence.delecroix@gastonberger.fr::40db1a01-2023-4052-a774-76dd8870c01c" providerId="AD" clId="Web-{4FE99B9F-24E2-6E7C-8AA5-4A5EA7B73E31}"/>
    <pc:docChg chg="modSld">
      <pc:chgData name="Clémence DELECROIX" userId="S::clemence.delecroix@gastonberger.fr::40db1a01-2023-4052-a774-76dd8870c01c" providerId="AD" clId="Web-{4FE99B9F-24E2-6E7C-8AA5-4A5EA7B73E31}" dt="2020-11-22T14:52:02.782" v="21"/>
      <pc:docMkLst>
        <pc:docMk/>
      </pc:docMkLst>
      <pc:sldChg chg="modSp">
        <pc:chgData name="Clémence DELECROIX" userId="S::clemence.delecroix@gastonberger.fr::40db1a01-2023-4052-a774-76dd8870c01c" providerId="AD" clId="Web-{4FE99B9F-24E2-6E7C-8AA5-4A5EA7B73E31}" dt="2020-11-22T14:50:51.031" v="19"/>
        <pc:sldMkLst>
          <pc:docMk/>
          <pc:sldMk cId="2991634261" sldId="260"/>
        </pc:sldMkLst>
        <pc:graphicFrameChg chg="mod modGraphic">
          <ac:chgData name="Clémence DELECROIX" userId="S::clemence.delecroix@gastonberger.fr::40db1a01-2023-4052-a774-76dd8870c01c" providerId="AD" clId="Web-{4FE99B9F-24E2-6E7C-8AA5-4A5EA7B73E31}" dt="2020-11-22T14:50:51.031" v="19"/>
          <ac:graphicFrameMkLst>
            <pc:docMk/>
            <pc:sldMk cId="2991634261" sldId="260"/>
            <ac:graphicFrameMk id="5" creationId="{A0176858-9B72-4937-A9EB-4272BF6201B6}"/>
          </ac:graphicFrameMkLst>
        </pc:graphicFrameChg>
      </pc:sldChg>
      <pc:sldChg chg="modSp">
        <pc:chgData name="Clémence DELECROIX" userId="S::clemence.delecroix@gastonberger.fr::40db1a01-2023-4052-a774-76dd8870c01c" providerId="AD" clId="Web-{4FE99B9F-24E2-6E7C-8AA5-4A5EA7B73E31}" dt="2020-11-22T14:52:02.782" v="21"/>
        <pc:sldMkLst>
          <pc:docMk/>
          <pc:sldMk cId="1664371060" sldId="261"/>
        </pc:sldMkLst>
        <pc:graphicFrameChg chg="modGraphic">
          <ac:chgData name="Clémence DELECROIX" userId="S::clemence.delecroix@gastonberger.fr::40db1a01-2023-4052-a774-76dd8870c01c" providerId="AD" clId="Web-{4FE99B9F-24E2-6E7C-8AA5-4A5EA7B73E31}" dt="2020-11-22T14:52:02.782" v="21"/>
          <ac:graphicFrameMkLst>
            <pc:docMk/>
            <pc:sldMk cId="1664371060" sldId="261"/>
            <ac:graphicFrameMk id="7" creationId="{218C467A-4AB1-43C9-9E4F-F07C2459C5B1}"/>
          </ac:graphicFrameMkLst>
        </pc:graphicFrameChg>
      </pc:sldChg>
    </pc:docChg>
  </pc:docChgLst>
  <pc:docChgLst>
    <pc:chgData name="GUERARDEL Tiphaine" userId="S::tiphaine.guerardel@gastonberger.fr::89d7c5b8-fe72-4173-b6e1-97b1160388a0" providerId="AD" clId="Web-{4F770FEF-5E37-400E-96D5-BE336C4EE091}"/>
    <pc:docChg chg="modSld">
      <pc:chgData name="GUERARDEL Tiphaine" userId="S::tiphaine.guerardel@gastonberger.fr::89d7c5b8-fe72-4173-b6e1-97b1160388a0" providerId="AD" clId="Web-{4F770FEF-5E37-400E-96D5-BE336C4EE091}" dt="2020-11-30T09:47:15.048" v="44" actId="20577"/>
      <pc:docMkLst>
        <pc:docMk/>
      </pc:docMkLst>
      <pc:sldChg chg="modSp">
        <pc:chgData name="GUERARDEL Tiphaine" userId="S::tiphaine.guerardel@gastonberger.fr::89d7c5b8-fe72-4173-b6e1-97b1160388a0" providerId="AD" clId="Web-{4F770FEF-5E37-400E-96D5-BE336C4EE091}" dt="2020-11-30T09:41:24.554" v="39" actId="20577"/>
        <pc:sldMkLst>
          <pc:docMk/>
          <pc:sldMk cId="1389702918" sldId="257"/>
        </pc:sldMkLst>
        <pc:spChg chg="mod">
          <ac:chgData name="GUERARDEL Tiphaine" userId="S::tiphaine.guerardel@gastonberger.fr::89d7c5b8-fe72-4173-b6e1-97b1160388a0" providerId="AD" clId="Web-{4F770FEF-5E37-400E-96D5-BE336C4EE091}" dt="2020-11-30T09:41:24.554" v="39" actId="20577"/>
          <ac:spMkLst>
            <pc:docMk/>
            <pc:sldMk cId="1389702918" sldId="257"/>
            <ac:spMk id="3" creationId="{63CD2503-2AB0-4A6D-A6EE-BBD0E1776B57}"/>
          </ac:spMkLst>
        </pc:spChg>
      </pc:sldChg>
      <pc:sldChg chg="modSp">
        <pc:chgData name="GUERARDEL Tiphaine" userId="S::tiphaine.guerardel@gastonberger.fr::89d7c5b8-fe72-4173-b6e1-97b1160388a0" providerId="AD" clId="Web-{4F770FEF-5E37-400E-96D5-BE336C4EE091}" dt="2020-11-30T09:47:14.157" v="42" actId="20577"/>
        <pc:sldMkLst>
          <pc:docMk/>
          <pc:sldMk cId="781826969" sldId="259"/>
        </pc:sldMkLst>
        <pc:spChg chg="mod">
          <ac:chgData name="GUERARDEL Tiphaine" userId="S::tiphaine.guerardel@gastonberger.fr::89d7c5b8-fe72-4173-b6e1-97b1160388a0" providerId="AD" clId="Web-{4F770FEF-5E37-400E-96D5-BE336C4EE091}" dt="2020-11-30T09:47:14.157" v="42" actId="20577"/>
          <ac:spMkLst>
            <pc:docMk/>
            <pc:sldMk cId="781826969" sldId="259"/>
            <ac:spMk id="2" creationId="{0B5464B7-F189-458C-9ABD-D027C489DD87}"/>
          </ac:spMkLst>
        </pc:spChg>
      </pc:sldChg>
      <pc:sldChg chg="modSp">
        <pc:chgData name="GUERARDEL Tiphaine" userId="S::tiphaine.guerardel@gastonberger.fr::89d7c5b8-fe72-4173-b6e1-97b1160388a0" providerId="AD" clId="Web-{4F770FEF-5E37-400E-96D5-BE336C4EE091}" dt="2020-11-30T09:40:07.334" v="28" actId="20577"/>
        <pc:sldMkLst>
          <pc:docMk/>
          <pc:sldMk cId="4197074633" sldId="265"/>
        </pc:sldMkLst>
        <pc:spChg chg="mod">
          <ac:chgData name="GUERARDEL Tiphaine" userId="S::tiphaine.guerardel@gastonberger.fr::89d7c5b8-fe72-4173-b6e1-97b1160388a0" providerId="AD" clId="Web-{4F770FEF-5E37-400E-96D5-BE336C4EE091}" dt="2020-11-30T09:40:07.334" v="28" actId="20577"/>
          <ac:spMkLst>
            <pc:docMk/>
            <pc:sldMk cId="4197074633" sldId="265"/>
            <ac:spMk id="2" creationId="{68E23E83-62D1-43E4-B9C4-68C05CA4A760}"/>
          </ac:spMkLst>
        </pc:spChg>
      </pc:sldChg>
    </pc:docChg>
  </pc:docChgLst>
  <pc:docChgLst>
    <pc:chgData name="Romane ISBLET" userId="S::romane.isblet@gastonberger.fr::fa7156ec-4e66-4662-a7a7-cdb532170b75" providerId="AD" clId="Web-{B0CDAF2D-65EE-40A9-81C9-DFBFCCB1AA18}"/>
    <pc:docChg chg="modSld">
      <pc:chgData name="Romane ISBLET" userId="S::romane.isblet@gastonberger.fr::fa7156ec-4e66-4662-a7a7-cdb532170b75" providerId="AD" clId="Web-{B0CDAF2D-65EE-40A9-81C9-DFBFCCB1AA18}" dt="2020-11-10T13:59:36.742" v="5"/>
      <pc:docMkLst>
        <pc:docMk/>
      </pc:docMkLst>
      <pc:sldChg chg="modSp">
        <pc:chgData name="Romane ISBLET" userId="S::romane.isblet@gastonberger.fr::fa7156ec-4e66-4662-a7a7-cdb532170b75" providerId="AD" clId="Web-{B0CDAF2D-65EE-40A9-81C9-DFBFCCB1AA18}" dt="2020-11-10T13:59:36.742" v="5"/>
        <pc:sldMkLst>
          <pc:docMk/>
          <pc:sldMk cId="3314286389" sldId="263"/>
        </pc:sldMkLst>
        <pc:spChg chg="mod">
          <ac:chgData name="Romane ISBLET" userId="S::romane.isblet@gastonberger.fr::fa7156ec-4e66-4662-a7a7-cdb532170b75" providerId="AD" clId="Web-{B0CDAF2D-65EE-40A9-81C9-DFBFCCB1AA18}" dt="2020-11-10T13:59:36.742" v="5"/>
          <ac:spMkLst>
            <pc:docMk/>
            <pc:sldMk cId="3314286389" sldId="263"/>
            <ac:spMk id="4" creationId="{5AA0F05C-9FBE-4E12-AB60-33F7EC6F48AE}"/>
          </ac:spMkLst>
        </pc:spChg>
      </pc:sldChg>
    </pc:docChg>
  </pc:docChgLst>
  <pc:docChgLst>
    <pc:chgData name="GUERARDEL Tiphaine" userId="S::tiphaine.guerardel@gastonberger.fr::89d7c5b8-fe72-4173-b6e1-97b1160388a0" providerId="AD" clId="Web-{1D81FF70-BF6C-4578-A2AC-F31D65DE12F3}"/>
    <pc:docChg chg="modSld">
      <pc:chgData name="GUERARDEL Tiphaine" userId="S::tiphaine.guerardel@gastonberger.fr::89d7c5b8-fe72-4173-b6e1-97b1160388a0" providerId="AD" clId="Web-{1D81FF70-BF6C-4578-A2AC-F31D65DE12F3}" dt="2020-11-09T10:30:49.401" v="251"/>
      <pc:docMkLst>
        <pc:docMk/>
      </pc:docMkLst>
      <pc:sldChg chg="addSp modSp">
        <pc:chgData name="GUERARDEL Tiphaine" userId="S::tiphaine.guerardel@gastonberger.fr::89d7c5b8-fe72-4173-b6e1-97b1160388a0" providerId="AD" clId="Web-{1D81FF70-BF6C-4578-A2AC-F31D65DE12F3}" dt="2020-11-09T10:30:49.401" v="251"/>
        <pc:sldMkLst>
          <pc:docMk/>
          <pc:sldMk cId="2991634261" sldId="260"/>
        </pc:sldMkLst>
        <pc:graphicFrameChg chg="add">
          <ac:chgData name="GUERARDEL Tiphaine" userId="S::tiphaine.guerardel@gastonberger.fr::89d7c5b8-fe72-4173-b6e1-97b1160388a0" providerId="AD" clId="Web-{1D81FF70-BF6C-4578-A2AC-F31D65DE12F3}" dt="2020-11-09T10:30:49.401" v="251"/>
          <ac:graphicFrameMkLst>
            <pc:docMk/>
            <pc:sldMk cId="2991634261" sldId="260"/>
            <ac:graphicFrameMk id="3" creationId="{3700D0B1-6D5D-43BD-AE52-87D6979DCFBC}"/>
          </ac:graphicFrameMkLst>
        </pc:graphicFrameChg>
        <pc:graphicFrameChg chg="modGraphic">
          <ac:chgData name="GUERARDEL Tiphaine" userId="S::tiphaine.guerardel@gastonberger.fr::89d7c5b8-fe72-4173-b6e1-97b1160388a0" providerId="AD" clId="Web-{1D81FF70-BF6C-4578-A2AC-F31D65DE12F3}" dt="2020-11-09T10:30:30.166" v="250"/>
          <ac:graphicFrameMkLst>
            <pc:docMk/>
            <pc:sldMk cId="2991634261" sldId="260"/>
            <ac:graphicFrameMk id="5" creationId="{A0176858-9B72-4937-A9EB-4272BF6201B6}"/>
          </ac:graphicFrameMkLst>
        </pc:graphicFrameChg>
      </pc:sldChg>
      <pc:sldChg chg="modSp">
        <pc:chgData name="GUERARDEL Tiphaine" userId="S::tiphaine.guerardel@gastonberger.fr::89d7c5b8-fe72-4173-b6e1-97b1160388a0" providerId="AD" clId="Web-{1D81FF70-BF6C-4578-A2AC-F31D65DE12F3}" dt="2020-11-09T10:30:23.416" v="248" actId="20577"/>
        <pc:sldMkLst>
          <pc:docMk/>
          <pc:sldMk cId="2349109469" sldId="262"/>
        </pc:sldMkLst>
        <pc:spChg chg="mod">
          <ac:chgData name="GUERARDEL Tiphaine" userId="S::tiphaine.guerardel@gastonberger.fr::89d7c5b8-fe72-4173-b6e1-97b1160388a0" providerId="AD" clId="Web-{1D81FF70-BF6C-4578-A2AC-F31D65DE12F3}" dt="2020-11-09T10:30:23.416" v="248" actId="20577"/>
          <ac:spMkLst>
            <pc:docMk/>
            <pc:sldMk cId="2349109469" sldId="262"/>
            <ac:spMk id="3" creationId="{9423975A-4B9C-4F8A-ABC0-BCF3E918DA3A}"/>
          </ac:spMkLst>
        </pc:spChg>
      </pc:sldChg>
    </pc:docChg>
  </pc:docChgLst>
  <pc:docChgLst>
    <pc:chgData name="GUERARDEL Tiphaine" userId="S::tiphaine.guerardel@gastonberger.fr::89d7c5b8-fe72-4173-b6e1-97b1160388a0" providerId="AD" clId="Web-{F71334ED-C136-4B9D-A5FF-A806DBE37DDE}"/>
    <pc:docChg chg="addSld modSld">
      <pc:chgData name="GUERARDEL Tiphaine" userId="S::tiphaine.guerardel@gastonberger.fr::89d7c5b8-fe72-4173-b6e1-97b1160388a0" providerId="AD" clId="Web-{F71334ED-C136-4B9D-A5FF-A806DBE37DDE}" dt="2020-11-09T09:52:13.928" v="111" actId="20577"/>
      <pc:docMkLst>
        <pc:docMk/>
      </pc:docMkLst>
      <pc:sldChg chg="modSp">
        <pc:chgData name="GUERARDEL Tiphaine" userId="S::tiphaine.guerardel@gastonberger.fr::89d7c5b8-fe72-4173-b6e1-97b1160388a0" providerId="AD" clId="Web-{F71334ED-C136-4B9D-A5FF-A806DBE37DDE}" dt="2020-11-09T09:49:54.253" v="81" actId="20577"/>
        <pc:sldMkLst>
          <pc:docMk/>
          <pc:sldMk cId="520218615" sldId="256"/>
        </pc:sldMkLst>
        <pc:spChg chg="mod">
          <ac:chgData name="GUERARDEL Tiphaine" userId="S::tiphaine.guerardel@gastonberger.fr::89d7c5b8-fe72-4173-b6e1-97b1160388a0" providerId="AD" clId="Web-{F71334ED-C136-4B9D-A5FF-A806DBE37DDE}" dt="2020-11-09T09:49:54.253" v="81" actId="20577"/>
          <ac:spMkLst>
            <pc:docMk/>
            <pc:sldMk cId="520218615" sldId="256"/>
            <ac:spMk id="2" creationId="{F9376CE5-E21A-467F-8105-7310449E25EB}"/>
          </ac:spMkLst>
        </pc:spChg>
      </pc:sldChg>
      <pc:sldChg chg="modSp">
        <pc:chgData name="GUERARDEL Tiphaine" userId="S::tiphaine.guerardel@gastonberger.fr::89d7c5b8-fe72-4173-b6e1-97b1160388a0" providerId="AD" clId="Web-{F71334ED-C136-4B9D-A5FF-A806DBE37DDE}" dt="2020-11-09T09:46:07.154" v="12" actId="20577"/>
        <pc:sldMkLst>
          <pc:docMk/>
          <pc:sldMk cId="3106762672" sldId="256"/>
        </pc:sldMkLst>
        <pc:spChg chg="mod">
          <ac:chgData name="GUERARDEL Tiphaine" userId="S::tiphaine.guerardel@gastonberger.fr::89d7c5b8-fe72-4173-b6e1-97b1160388a0" providerId="AD" clId="Web-{F71334ED-C136-4B9D-A5FF-A806DBE37DDE}" dt="2020-11-09T09:46:07.154" v="12" actId="20577"/>
          <ac:spMkLst>
            <pc:docMk/>
            <pc:sldMk cId="3106762672" sldId="256"/>
            <ac:spMk id="2" creationId="{00000000-0000-0000-0000-000000000000}"/>
          </ac:spMkLst>
        </pc:spChg>
      </pc:sldChg>
      <pc:sldChg chg="modSp new">
        <pc:chgData name="GUERARDEL Tiphaine" userId="S::tiphaine.guerardel@gastonberger.fr::89d7c5b8-fe72-4173-b6e1-97b1160388a0" providerId="AD" clId="Web-{F71334ED-C136-4B9D-A5FF-A806DBE37DDE}" dt="2020-11-09T09:48:39.501" v="55" actId="20577"/>
        <pc:sldMkLst>
          <pc:docMk/>
          <pc:sldMk cId="3563333227" sldId="256"/>
        </pc:sldMkLst>
        <pc:spChg chg="mod">
          <ac:chgData name="GUERARDEL Tiphaine" userId="S::tiphaine.guerardel@gastonberger.fr::89d7c5b8-fe72-4173-b6e1-97b1160388a0" providerId="AD" clId="Web-{F71334ED-C136-4B9D-A5FF-A806DBE37DDE}" dt="2020-11-09T09:48:39.501" v="55" actId="20577"/>
          <ac:spMkLst>
            <pc:docMk/>
            <pc:sldMk cId="3563333227" sldId="256"/>
            <ac:spMk id="2" creationId="{266364B4-B1CD-4543-89A8-7D040CB479B0}"/>
          </ac:spMkLst>
        </pc:spChg>
      </pc:sldChg>
      <pc:sldChg chg="modSp new">
        <pc:chgData name="GUERARDEL Tiphaine" userId="S::tiphaine.guerardel@gastonberger.fr::89d7c5b8-fe72-4173-b6e1-97b1160388a0" providerId="AD" clId="Web-{F71334ED-C136-4B9D-A5FF-A806DBE37DDE}" dt="2020-11-09T09:48:22.688" v="40" actId="20577"/>
        <pc:sldMkLst>
          <pc:docMk/>
          <pc:sldMk cId="1186359607" sldId="257"/>
        </pc:sldMkLst>
        <pc:spChg chg="mod">
          <ac:chgData name="GUERARDEL Tiphaine" userId="S::tiphaine.guerardel@gastonberger.fr::89d7c5b8-fe72-4173-b6e1-97b1160388a0" providerId="AD" clId="Web-{F71334ED-C136-4B9D-A5FF-A806DBE37DDE}" dt="2020-11-09T09:48:22.688" v="40" actId="20577"/>
          <ac:spMkLst>
            <pc:docMk/>
            <pc:sldMk cId="1186359607" sldId="257"/>
            <ac:spMk id="2" creationId="{654676F4-138A-4EB8-84C5-49087D354768}"/>
          </ac:spMkLst>
        </pc:spChg>
      </pc:sldChg>
      <pc:sldChg chg="modSp new">
        <pc:chgData name="GUERARDEL Tiphaine" userId="S::tiphaine.guerardel@gastonberger.fr::89d7c5b8-fe72-4173-b6e1-97b1160388a0" providerId="AD" clId="Web-{F71334ED-C136-4B9D-A5FF-A806DBE37DDE}" dt="2020-11-09T09:51:58.771" v="109" actId="20577"/>
        <pc:sldMkLst>
          <pc:docMk/>
          <pc:sldMk cId="1389702918" sldId="257"/>
        </pc:sldMkLst>
        <pc:spChg chg="mod">
          <ac:chgData name="GUERARDEL Tiphaine" userId="S::tiphaine.guerardel@gastonberger.fr::89d7c5b8-fe72-4173-b6e1-97b1160388a0" providerId="AD" clId="Web-{F71334ED-C136-4B9D-A5FF-A806DBE37DDE}" dt="2020-11-09T09:49:58.487" v="94" actId="20577"/>
          <ac:spMkLst>
            <pc:docMk/>
            <pc:sldMk cId="1389702918" sldId="257"/>
            <ac:spMk id="2" creationId="{F845C77A-E4FF-4176-B437-AD837AB9ABC1}"/>
          </ac:spMkLst>
        </pc:spChg>
        <pc:spChg chg="mod">
          <ac:chgData name="GUERARDEL Tiphaine" userId="S::tiphaine.guerardel@gastonberger.fr::89d7c5b8-fe72-4173-b6e1-97b1160388a0" providerId="AD" clId="Web-{F71334ED-C136-4B9D-A5FF-A806DBE37DDE}" dt="2020-11-09T09:51:58.771" v="109" actId="20577"/>
          <ac:spMkLst>
            <pc:docMk/>
            <pc:sldMk cId="1389702918" sldId="257"/>
            <ac:spMk id="3" creationId="{63CD2503-2AB0-4A6D-A6EE-BBD0E1776B57}"/>
          </ac:spMkLst>
        </pc:spChg>
      </pc:sldChg>
      <pc:sldChg chg="modSp new">
        <pc:chgData name="GUERARDEL Tiphaine" userId="S::tiphaine.guerardel@gastonberger.fr::89d7c5b8-fe72-4173-b6e1-97b1160388a0" providerId="AD" clId="Web-{F71334ED-C136-4B9D-A5FF-A806DBE37DDE}" dt="2020-11-09T09:46:30.920" v="37" actId="20577"/>
        <pc:sldMkLst>
          <pc:docMk/>
          <pc:sldMk cId="3665901430" sldId="258"/>
        </pc:sldMkLst>
        <pc:spChg chg="mod">
          <ac:chgData name="GUERARDEL Tiphaine" userId="S::tiphaine.guerardel@gastonberger.fr::89d7c5b8-fe72-4173-b6e1-97b1160388a0" providerId="AD" clId="Web-{F71334ED-C136-4B9D-A5FF-A806DBE37DDE}" dt="2020-11-09T09:46:30.920" v="37" actId="20577"/>
          <ac:spMkLst>
            <pc:docMk/>
            <pc:sldMk cId="3665901430" sldId="258"/>
            <ac:spMk id="2" creationId="{287AC949-69ED-42EA-BE05-1302CF9E0655}"/>
          </ac:spMkLst>
        </pc:spChg>
      </pc:sldChg>
    </pc:docChg>
  </pc:docChgLst>
  <pc:docChgLst>
    <pc:chgData name="GUERARDEL Tiphaine" userId="S::tiphaine.guerardel@gastonberger.fr::89d7c5b8-fe72-4173-b6e1-97b1160388a0" providerId="AD" clId="Web-{738771C5-9445-4A8B-BFC8-0E0AA1352141}"/>
    <pc:docChg chg="modSld">
      <pc:chgData name="GUERARDEL Tiphaine" userId="S::tiphaine.guerardel@gastonberger.fr::89d7c5b8-fe72-4173-b6e1-97b1160388a0" providerId="AD" clId="Web-{738771C5-9445-4A8B-BFC8-0E0AA1352141}" dt="2020-12-03T09:01:47.109" v="70" actId="20577"/>
      <pc:docMkLst>
        <pc:docMk/>
      </pc:docMkLst>
      <pc:sldChg chg="modSp">
        <pc:chgData name="GUERARDEL Tiphaine" userId="S::tiphaine.guerardel@gastonberger.fr::89d7c5b8-fe72-4173-b6e1-97b1160388a0" providerId="AD" clId="Web-{738771C5-9445-4A8B-BFC8-0E0AA1352141}" dt="2020-12-03T09:01:47.093" v="69" actId="20577"/>
        <pc:sldMkLst>
          <pc:docMk/>
          <pc:sldMk cId="1389702918" sldId="257"/>
        </pc:sldMkLst>
        <pc:spChg chg="mod">
          <ac:chgData name="GUERARDEL Tiphaine" userId="S::tiphaine.guerardel@gastonberger.fr::89d7c5b8-fe72-4173-b6e1-97b1160388a0" providerId="AD" clId="Web-{738771C5-9445-4A8B-BFC8-0E0AA1352141}" dt="2020-12-03T09:01:47.093" v="69" actId="20577"/>
          <ac:spMkLst>
            <pc:docMk/>
            <pc:sldMk cId="1389702918" sldId="257"/>
            <ac:spMk id="3" creationId="{63CD2503-2AB0-4A6D-A6EE-BBD0E1776B57}"/>
          </ac:spMkLst>
        </pc:spChg>
      </pc:sldChg>
    </pc:docChg>
  </pc:docChgLst>
  <pc:docChgLst>
    <pc:chgData name="GUERARDEL Tiphaine" userId="S::tiphaine.guerardel@gastonberger.fr::89d7c5b8-fe72-4173-b6e1-97b1160388a0" providerId="AD" clId="Web-{35706118-7BD5-4FDD-B914-9C04E7F08709}"/>
    <pc:docChg chg="modSld">
      <pc:chgData name="GUERARDEL Tiphaine" userId="S::tiphaine.guerardel@gastonberger.fr::89d7c5b8-fe72-4173-b6e1-97b1160388a0" providerId="AD" clId="Web-{35706118-7BD5-4FDD-B914-9C04E7F08709}" dt="2020-12-01T14:42:10.677" v="482" actId="20577"/>
      <pc:docMkLst>
        <pc:docMk/>
      </pc:docMkLst>
      <pc:sldChg chg="modSp">
        <pc:chgData name="GUERARDEL Tiphaine" userId="S::tiphaine.guerardel@gastonberger.fr::89d7c5b8-fe72-4173-b6e1-97b1160388a0" providerId="AD" clId="Web-{35706118-7BD5-4FDD-B914-9C04E7F08709}" dt="2020-12-01T14:12:23.929" v="383" actId="20577"/>
        <pc:sldMkLst>
          <pc:docMk/>
          <pc:sldMk cId="1389702918" sldId="257"/>
        </pc:sldMkLst>
        <pc:spChg chg="mod">
          <ac:chgData name="GUERARDEL Tiphaine" userId="S::tiphaine.guerardel@gastonberger.fr::89d7c5b8-fe72-4173-b6e1-97b1160388a0" providerId="AD" clId="Web-{35706118-7BD5-4FDD-B914-9C04E7F08709}" dt="2020-12-01T14:12:23.929" v="383" actId="20577"/>
          <ac:spMkLst>
            <pc:docMk/>
            <pc:sldMk cId="1389702918" sldId="257"/>
            <ac:spMk id="3" creationId="{63CD2503-2AB0-4A6D-A6EE-BBD0E1776B57}"/>
          </ac:spMkLst>
        </pc:spChg>
      </pc:sldChg>
      <pc:sldChg chg="modSp">
        <pc:chgData name="GUERARDEL Tiphaine" userId="S::tiphaine.guerardel@gastonberger.fr::89d7c5b8-fe72-4173-b6e1-97b1160388a0" providerId="AD" clId="Web-{35706118-7BD5-4FDD-B914-9C04E7F08709}" dt="2020-12-01T14:03:59.056" v="182" actId="20577"/>
        <pc:sldMkLst>
          <pc:docMk/>
          <pc:sldMk cId="781826969" sldId="259"/>
        </pc:sldMkLst>
        <pc:spChg chg="mod">
          <ac:chgData name="GUERARDEL Tiphaine" userId="S::tiphaine.guerardel@gastonberger.fr::89d7c5b8-fe72-4173-b6e1-97b1160388a0" providerId="AD" clId="Web-{35706118-7BD5-4FDD-B914-9C04E7F08709}" dt="2020-12-01T14:03:59.056" v="182" actId="20577"/>
          <ac:spMkLst>
            <pc:docMk/>
            <pc:sldMk cId="781826969" sldId="259"/>
            <ac:spMk id="2" creationId="{0B5464B7-F189-458C-9ABD-D027C489DD87}"/>
          </ac:spMkLst>
        </pc:spChg>
      </pc:sldChg>
      <pc:sldChg chg="modSp">
        <pc:chgData name="GUERARDEL Tiphaine" userId="S::tiphaine.guerardel@gastonberger.fr::89d7c5b8-fe72-4173-b6e1-97b1160388a0" providerId="AD" clId="Web-{35706118-7BD5-4FDD-B914-9C04E7F08709}" dt="2020-12-01T14:05:12.511" v="190"/>
        <pc:sldMkLst>
          <pc:docMk/>
          <pc:sldMk cId="2991634261" sldId="260"/>
        </pc:sldMkLst>
        <pc:spChg chg="mod">
          <ac:chgData name="GUERARDEL Tiphaine" userId="S::tiphaine.guerardel@gastonberger.fr::89d7c5b8-fe72-4173-b6e1-97b1160388a0" providerId="AD" clId="Web-{35706118-7BD5-4FDD-B914-9C04E7F08709}" dt="2020-12-01T14:00:20.175" v="138" actId="20577"/>
          <ac:spMkLst>
            <pc:docMk/>
            <pc:sldMk cId="2991634261" sldId="260"/>
            <ac:spMk id="2" creationId="{03964E97-A8A5-43D5-A8BB-A16064705213}"/>
          </ac:spMkLst>
        </pc:spChg>
        <pc:graphicFrameChg chg="mod modGraphic">
          <ac:chgData name="GUERARDEL Tiphaine" userId="S::tiphaine.guerardel@gastonberger.fr::89d7c5b8-fe72-4173-b6e1-97b1160388a0" providerId="AD" clId="Web-{35706118-7BD5-4FDD-B914-9C04E7F08709}" dt="2020-12-01T14:05:12.511" v="190"/>
          <ac:graphicFrameMkLst>
            <pc:docMk/>
            <pc:sldMk cId="2991634261" sldId="260"/>
            <ac:graphicFrameMk id="5" creationId="{A0176858-9B72-4937-A9EB-4272BF6201B6}"/>
          </ac:graphicFrameMkLst>
        </pc:graphicFrameChg>
      </pc:sldChg>
      <pc:sldChg chg="modSp addAnim delAnim modAnim">
        <pc:chgData name="GUERARDEL Tiphaine" userId="S::tiphaine.guerardel@gastonberger.fr::89d7c5b8-fe72-4173-b6e1-97b1160388a0" providerId="AD" clId="Web-{35706118-7BD5-4FDD-B914-9C04E7F08709}" dt="2020-12-01T14:42:10.661" v="481" actId="20577"/>
        <pc:sldMkLst>
          <pc:docMk/>
          <pc:sldMk cId="2349109469" sldId="262"/>
        </pc:sldMkLst>
        <pc:spChg chg="mod">
          <ac:chgData name="GUERARDEL Tiphaine" userId="S::tiphaine.guerardel@gastonberger.fr::89d7c5b8-fe72-4173-b6e1-97b1160388a0" providerId="AD" clId="Web-{35706118-7BD5-4FDD-B914-9C04E7F08709}" dt="2020-12-01T14:03:00.914" v="145" actId="20577"/>
          <ac:spMkLst>
            <pc:docMk/>
            <pc:sldMk cId="2349109469" sldId="262"/>
            <ac:spMk id="2" creationId="{F937C6FA-B0FF-4198-97BD-9A448CE9D3A9}"/>
          </ac:spMkLst>
        </pc:spChg>
        <pc:spChg chg="mod">
          <ac:chgData name="GUERARDEL Tiphaine" userId="S::tiphaine.guerardel@gastonberger.fr::89d7c5b8-fe72-4173-b6e1-97b1160388a0" providerId="AD" clId="Web-{35706118-7BD5-4FDD-B914-9C04E7F08709}" dt="2020-12-01T14:42:10.661" v="481" actId="20577"/>
          <ac:spMkLst>
            <pc:docMk/>
            <pc:sldMk cId="2349109469" sldId="262"/>
            <ac:spMk id="3" creationId="{9423975A-4B9C-4F8A-ABC0-BCF3E918DA3A}"/>
          </ac:spMkLst>
        </pc:spChg>
      </pc:sldChg>
      <pc:sldChg chg="modSp addAnim delAnim modAnim">
        <pc:chgData name="GUERARDEL Tiphaine" userId="S::tiphaine.guerardel@gastonberger.fr::89d7c5b8-fe72-4173-b6e1-97b1160388a0" providerId="AD" clId="Web-{35706118-7BD5-4FDD-B914-9C04E7F08709}" dt="2020-12-01T14:20:33.943" v="459" actId="20577"/>
        <pc:sldMkLst>
          <pc:docMk/>
          <pc:sldMk cId="3314286389" sldId="263"/>
        </pc:sldMkLst>
        <pc:spChg chg="mod">
          <ac:chgData name="GUERARDEL Tiphaine" userId="S::tiphaine.guerardel@gastonberger.fr::89d7c5b8-fe72-4173-b6e1-97b1160388a0" providerId="AD" clId="Web-{35706118-7BD5-4FDD-B914-9C04E7F08709}" dt="2020-12-01T14:20:33.943" v="459" actId="20577"/>
          <ac:spMkLst>
            <pc:docMk/>
            <pc:sldMk cId="3314286389" sldId="263"/>
            <ac:spMk id="3" creationId="{FBE0621F-F8C5-4A9D-A622-A45C2B673394}"/>
          </ac:spMkLst>
        </pc:spChg>
      </pc:sldChg>
      <pc:sldChg chg="modSp">
        <pc:chgData name="GUERARDEL Tiphaine" userId="S::tiphaine.guerardel@gastonberger.fr::89d7c5b8-fe72-4173-b6e1-97b1160388a0" providerId="AD" clId="Web-{35706118-7BD5-4FDD-B914-9C04E7F08709}" dt="2020-12-01T14:12:02.882" v="379" actId="20577"/>
        <pc:sldMkLst>
          <pc:docMk/>
          <pc:sldMk cId="1440577938" sldId="264"/>
        </pc:sldMkLst>
        <pc:spChg chg="mod">
          <ac:chgData name="GUERARDEL Tiphaine" userId="S::tiphaine.guerardel@gastonberger.fr::89d7c5b8-fe72-4173-b6e1-97b1160388a0" providerId="AD" clId="Web-{35706118-7BD5-4FDD-B914-9C04E7F08709}" dt="2020-12-01T14:12:02.882" v="379" actId="20577"/>
          <ac:spMkLst>
            <pc:docMk/>
            <pc:sldMk cId="1440577938" sldId="264"/>
            <ac:spMk id="3" creationId="{12606A50-214E-447E-90D0-35AB6ABB48D8}"/>
          </ac:spMkLst>
        </pc:spChg>
      </pc:sldChg>
      <pc:sldChg chg="modSp">
        <pc:chgData name="GUERARDEL Tiphaine" userId="S::tiphaine.guerardel@gastonberger.fr::89d7c5b8-fe72-4173-b6e1-97b1160388a0" providerId="AD" clId="Web-{35706118-7BD5-4FDD-B914-9C04E7F08709}" dt="2020-12-01T14:06:28.498" v="211" actId="20577"/>
        <pc:sldMkLst>
          <pc:docMk/>
          <pc:sldMk cId="4197074633" sldId="265"/>
        </pc:sldMkLst>
        <pc:spChg chg="mod">
          <ac:chgData name="GUERARDEL Tiphaine" userId="S::tiphaine.guerardel@gastonberger.fr::89d7c5b8-fe72-4173-b6e1-97b1160388a0" providerId="AD" clId="Web-{35706118-7BD5-4FDD-B914-9C04E7F08709}" dt="2020-12-01T14:06:28.498" v="211" actId="20577"/>
          <ac:spMkLst>
            <pc:docMk/>
            <pc:sldMk cId="4197074633" sldId="265"/>
            <ac:spMk id="3" creationId="{AC8AECCD-F055-4608-9B8A-652DCF632C2B}"/>
          </ac:spMkLst>
        </pc:spChg>
      </pc:sldChg>
      <pc:sldChg chg="modSp">
        <pc:chgData name="GUERARDEL Tiphaine" userId="S::tiphaine.guerardel@gastonberger.fr::89d7c5b8-fe72-4173-b6e1-97b1160388a0" providerId="AD" clId="Web-{35706118-7BD5-4FDD-B914-9C04E7F08709}" dt="2020-12-01T14:03:30.930" v="179" actId="20577"/>
        <pc:sldMkLst>
          <pc:docMk/>
          <pc:sldMk cId="3503647308" sldId="266"/>
        </pc:sldMkLst>
        <pc:spChg chg="mod">
          <ac:chgData name="GUERARDEL Tiphaine" userId="S::tiphaine.guerardel@gastonberger.fr::89d7c5b8-fe72-4173-b6e1-97b1160388a0" providerId="AD" clId="Web-{35706118-7BD5-4FDD-B914-9C04E7F08709}" dt="2020-12-01T14:03:30.930" v="179" actId="20577"/>
          <ac:spMkLst>
            <pc:docMk/>
            <pc:sldMk cId="3503647308" sldId="266"/>
            <ac:spMk id="2" creationId="{4CF3DF78-5C0F-46BD-823C-ED30E8722329}"/>
          </ac:spMkLst>
        </pc:spChg>
      </pc:sldChg>
    </pc:docChg>
  </pc:docChgLst>
  <pc:docChgLst>
    <pc:chgData name="GUERARDEL Tiphaine" userId="S::tiphaine.guerardel@gastonberger.fr::89d7c5b8-fe72-4173-b6e1-97b1160388a0" providerId="AD" clId="Web-{16C37DD5-166B-4A46-BE46-6E939CC79A11}"/>
    <pc:docChg chg="addSld modSld">
      <pc:chgData name="GUERARDEL Tiphaine" userId="S::tiphaine.guerardel@gastonberger.fr::89d7c5b8-fe72-4173-b6e1-97b1160388a0" providerId="AD" clId="Web-{16C37DD5-166B-4A46-BE46-6E939CC79A11}" dt="2020-11-09T10:26:24.157" v="548" actId="20577"/>
      <pc:docMkLst>
        <pc:docMk/>
      </pc:docMkLst>
      <pc:sldChg chg="addSp delSp modSp">
        <pc:chgData name="GUERARDEL Tiphaine" userId="S::tiphaine.guerardel@gastonberger.fr::89d7c5b8-fe72-4173-b6e1-97b1160388a0" providerId="AD" clId="Web-{16C37DD5-166B-4A46-BE46-6E939CC79A11}" dt="2020-11-09T10:23:37.009" v="532" actId="1076"/>
        <pc:sldMkLst>
          <pc:docMk/>
          <pc:sldMk cId="2991634261" sldId="260"/>
        </pc:sldMkLst>
        <pc:spChg chg="mod">
          <ac:chgData name="GUERARDEL Tiphaine" userId="S::tiphaine.guerardel@gastonberger.fr::89d7c5b8-fe72-4173-b6e1-97b1160388a0" providerId="AD" clId="Web-{16C37DD5-166B-4A46-BE46-6E939CC79A11}" dt="2020-11-09T10:23:37.009" v="532" actId="1076"/>
          <ac:spMkLst>
            <pc:docMk/>
            <pc:sldMk cId="2991634261" sldId="260"/>
            <ac:spMk id="2" creationId="{03964E97-A8A5-43D5-A8BB-A16064705213}"/>
          </ac:spMkLst>
        </pc:spChg>
        <pc:spChg chg="del">
          <ac:chgData name="GUERARDEL Tiphaine" userId="S::tiphaine.guerardel@gastonberger.fr::89d7c5b8-fe72-4173-b6e1-97b1160388a0" providerId="AD" clId="Web-{16C37DD5-166B-4A46-BE46-6E939CC79A11}" dt="2020-11-09T10:11:22.848" v="0"/>
          <ac:spMkLst>
            <pc:docMk/>
            <pc:sldMk cId="2991634261" sldId="260"/>
            <ac:spMk id="3" creationId="{5B8BFC72-943E-4171-9D35-B97C366A6A01}"/>
          </ac:spMkLst>
        </pc:spChg>
        <pc:spChg chg="del">
          <ac:chgData name="GUERARDEL Tiphaine" userId="S::tiphaine.guerardel@gastonberger.fr::89d7c5b8-fe72-4173-b6e1-97b1160388a0" providerId="AD" clId="Web-{16C37DD5-166B-4A46-BE46-6E939CC79A11}" dt="2020-11-09T10:13:25.573" v="3"/>
          <ac:spMkLst>
            <pc:docMk/>
            <pc:sldMk cId="2991634261" sldId="260"/>
            <ac:spMk id="6" creationId="{22CB4A5C-0C46-49A6-B1AB-68A108D823E3}"/>
          </ac:spMkLst>
        </pc:spChg>
        <pc:graphicFrameChg chg="add mod ord modGraphic">
          <ac:chgData name="GUERARDEL Tiphaine" userId="S::tiphaine.guerardel@gastonberger.fr::89d7c5b8-fe72-4173-b6e1-97b1160388a0" providerId="AD" clId="Web-{16C37DD5-166B-4A46-BE46-6E939CC79A11}" dt="2020-11-09T10:11:57.100" v="2"/>
          <ac:graphicFrameMkLst>
            <pc:docMk/>
            <pc:sldMk cId="2991634261" sldId="260"/>
            <ac:graphicFrameMk id="4" creationId="{B2AC8EFC-6FB4-4AA2-86D1-39A3BABEDD8C}"/>
          </ac:graphicFrameMkLst>
        </pc:graphicFrameChg>
        <pc:graphicFrameChg chg="add mod ord modGraphic">
          <ac:chgData name="GUERARDEL Tiphaine" userId="S::tiphaine.guerardel@gastonberger.fr::89d7c5b8-fe72-4173-b6e1-97b1160388a0" providerId="AD" clId="Web-{16C37DD5-166B-4A46-BE46-6E939CC79A11}" dt="2020-11-09T10:23:10.726" v="531"/>
          <ac:graphicFrameMkLst>
            <pc:docMk/>
            <pc:sldMk cId="2991634261" sldId="260"/>
            <ac:graphicFrameMk id="5" creationId="{A0176858-9B72-4937-A9EB-4272BF6201B6}"/>
          </ac:graphicFrameMkLst>
        </pc:graphicFrameChg>
      </pc:sldChg>
      <pc:sldChg chg="modSp new">
        <pc:chgData name="GUERARDEL Tiphaine" userId="S::tiphaine.guerardel@gastonberger.fr::89d7c5b8-fe72-4173-b6e1-97b1160388a0" providerId="AD" clId="Web-{16C37DD5-166B-4A46-BE46-6E939CC79A11}" dt="2020-11-09T10:26:24.157" v="548" actId="20577"/>
        <pc:sldMkLst>
          <pc:docMk/>
          <pc:sldMk cId="2349109469" sldId="262"/>
        </pc:sldMkLst>
        <pc:spChg chg="mod">
          <ac:chgData name="GUERARDEL Tiphaine" userId="S::tiphaine.guerardel@gastonberger.fr::89d7c5b8-fe72-4173-b6e1-97b1160388a0" providerId="AD" clId="Web-{16C37DD5-166B-4A46-BE46-6E939CC79A11}" dt="2020-11-09T10:26:17.868" v="544" actId="20577"/>
          <ac:spMkLst>
            <pc:docMk/>
            <pc:sldMk cId="2349109469" sldId="262"/>
            <ac:spMk id="2" creationId="{F937C6FA-B0FF-4198-97BD-9A448CE9D3A9}"/>
          </ac:spMkLst>
        </pc:spChg>
        <pc:spChg chg="mod">
          <ac:chgData name="GUERARDEL Tiphaine" userId="S::tiphaine.guerardel@gastonberger.fr::89d7c5b8-fe72-4173-b6e1-97b1160388a0" providerId="AD" clId="Web-{16C37DD5-166B-4A46-BE46-6E939CC79A11}" dt="2020-11-09T10:26:24.157" v="548" actId="20577"/>
          <ac:spMkLst>
            <pc:docMk/>
            <pc:sldMk cId="2349109469" sldId="262"/>
            <ac:spMk id="3" creationId="{9423975A-4B9C-4F8A-ABC0-BCF3E918DA3A}"/>
          </ac:spMkLst>
        </pc:spChg>
      </pc:sldChg>
    </pc:docChg>
  </pc:docChgLst>
  <pc:docChgLst>
    <pc:chgData name="GUERARDEL Tiphaine" userId="S::tiphaine.guerardel@gastonberger.fr::89d7c5b8-fe72-4173-b6e1-97b1160388a0" providerId="AD" clId="Web-{E3B867A6-F0C9-4272-A380-798821A90EE2}"/>
    <pc:docChg chg="addSld modSld sldOrd">
      <pc:chgData name="GUERARDEL Tiphaine" userId="S::tiphaine.guerardel@gastonberger.fr::89d7c5b8-fe72-4173-b6e1-97b1160388a0" providerId="AD" clId="Web-{E3B867A6-F0C9-4272-A380-798821A90EE2}" dt="2020-11-09T11:11:35.989" v="520" actId="20577"/>
      <pc:docMkLst>
        <pc:docMk/>
      </pc:docMkLst>
      <pc:sldChg chg="modSp">
        <pc:chgData name="GUERARDEL Tiphaine" userId="S::tiphaine.guerardel@gastonberger.fr::89d7c5b8-fe72-4173-b6e1-97b1160388a0" providerId="AD" clId="Web-{E3B867A6-F0C9-4272-A380-798821A90EE2}" dt="2020-11-09T10:59:47.392" v="413" actId="20577"/>
        <pc:sldMkLst>
          <pc:docMk/>
          <pc:sldMk cId="1389702918" sldId="257"/>
        </pc:sldMkLst>
        <pc:spChg chg="mod">
          <ac:chgData name="GUERARDEL Tiphaine" userId="S::tiphaine.guerardel@gastonberger.fr::89d7c5b8-fe72-4173-b6e1-97b1160388a0" providerId="AD" clId="Web-{E3B867A6-F0C9-4272-A380-798821A90EE2}" dt="2020-11-09T10:59:47.392" v="413" actId="20577"/>
          <ac:spMkLst>
            <pc:docMk/>
            <pc:sldMk cId="1389702918" sldId="257"/>
            <ac:spMk id="3" creationId="{63CD2503-2AB0-4A6D-A6EE-BBD0E1776B57}"/>
          </ac:spMkLst>
        </pc:spChg>
      </pc:sldChg>
      <pc:sldChg chg="modSp">
        <pc:chgData name="GUERARDEL Tiphaine" userId="S::tiphaine.guerardel@gastonberger.fr::89d7c5b8-fe72-4173-b6e1-97b1160388a0" providerId="AD" clId="Web-{E3B867A6-F0C9-4272-A380-798821A90EE2}" dt="2020-11-09T11:11:34.223" v="518" actId="20577"/>
        <pc:sldMkLst>
          <pc:docMk/>
          <pc:sldMk cId="1664371060" sldId="261"/>
        </pc:sldMkLst>
        <pc:spChg chg="mod">
          <ac:chgData name="GUERARDEL Tiphaine" userId="S::tiphaine.guerardel@gastonberger.fr::89d7c5b8-fe72-4173-b6e1-97b1160388a0" providerId="AD" clId="Web-{E3B867A6-F0C9-4272-A380-798821A90EE2}" dt="2020-11-09T11:11:34.223" v="518" actId="20577"/>
          <ac:spMkLst>
            <pc:docMk/>
            <pc:sldMk cId="1664371060" sldId="261"/>
            <ac:spMk id="2" creationId="{5764D1AA-3E5F-4FB6-8924-285166ACA148}"/>
          </ac:spMkLst>
        </pc:spChg>
        <pc:graphicFrameChg chg="modGraphic">
          <ac:chgData name="GUERARDEL Tiphaine" userId="S::tiphaine.guerardel@gastonberger.fr::89d7c5b8-fe72-4173-b6e1-97b1160388a0" providerId="AD" clId="Web-{E3B867A6-F0C9-4272-A380-798821A90EE2}" dt="2020-11-09T11:01:34.660" v="417"/>
          <ac:graphicFrameMkLst>
            <pc:docMk/>
            <pc:sldMk cId="1664371060" sldId="261"/>
            <ac:graphicFrameMk id="4" creationId="{13767FDE-DA07-4D57-A26D-CE295732848E}"/>
          </ac:graphicFrameMkLst>
        </pc:graphicFrameChg>
      </pc:sldChg>
      <pc:sldChg chg="modSp">
        <pc:chgData name="GUERARDEL Tiphaine" userId="S::tiphaine.guerardel@gastonberger.fr::89d7c5b8-fe72-4173-b6e1-97b1160388a0" providerId="AD" clId="Web-{E3B867A6-F0C9-4272-A380-798821A90EE2}" dt="2020-11-09T11:11:27.004" v="505" actId="20577"/>
        <pc:sldMkLst>
          <pc:docMk/>
          <pc:sldMk cId="2349109469" sldId="262"/>
        </pc:sldMkLst>
        <pc:spChg chg="mod">
          <ac:chgData name="GUERARDEL Tiphaine" userId="S::tiphaine.guerardel@gastonberger.fr::89d7c5b8-fe72-4173-b6e1-97b1160388a0" providerId="AD" clId="Web-{E3B867A6-F0C9-4272-A380-798821A90EE2}" dt="2020-11-09T11:11:27.004" v="505" actId="20577"/>
          <ac:spMkLst>
            <pc:docMk/>
            <pc:sldMk cId="2349109469" sldId="262"/>
            <ac:spMk id="2" creationId="{F937C6FA-B0FF-4198-97BD-9A448CE9D3A9}"/>
          </ac:spMkLst>
        </pc:spChg>
      </pc:sldChg>
      <pc:sldChg chg="modSp ord">
        <pc:chgData name="GUERARDEL Tiphaine" userId="S::tiphaine.guerardel@gastonberger.fr::89d7c5b8-fe72-4173-b6e1-97b1160388a0" providerId="AD" clId="Web-{E3B867A6-F0C9-4272-A380-798821A90EE2}" dt="2020-11-09T11:10:54.988" v="456" actId="20577"/>
        <pc:sldMkLst>
          <pc:docMk/>
          <pc:sldMk cId="3314286389" sldId="263"/>
        </pc:sldMkLst>
        <pc:spChg chg="mod">
          <ac:chgData name="GUERARDEL Tiphaine" userId="S::tiphaine.guerardel@gastonberger.fr::89d7c5b8-fe72-4173-b6e1-97b1160388a0" providerId="AD" clId="Web-{E3B867A6-F0C9-4272-A380-798821A90EE2}" dt="2020-11-09T11:10:54.988" v="456" actId="20577"/>
          <ac:spMkLst>
            <pc:docMk/>
            <pc:sldMk cId="3314286389" sldId="263"/>
            <ac:spMk id="2" creationId="{420C6E14-5B23-4E97-845D-DCBB4E7D2700}"/>
          </ac:spMkLst>
        </pc:spChg>
      </pc:sldChg>
      <pc:sldChg chg="modSp">
        <pc:chgData name="GUERARDEL Tiphaine" userId="S::tiphaine.guerardel@gastonberger.fr::89d7c5b8-fe72-4173-b6e1-97b1160388a0" providerId="AD" clId="Web-{E3B867A6-F0C9-4272-A380-798821A90EE2}" dt="2020-11-09T11:11:10.723" v="486" actId="20577"/>
        <pc:sldMkLst>
          <pc:docMk/>
          <pc:sldMk cId="1440577938" sldId="264"/>
        </pc:sldMkLst>
        <pc:spChg chg="mod">
          <ac:chgData name="GUERARDEL Tiphaine" userId="S::tiphaine.guerardel@gastonberger.fr::89d7c5b8-fe72-4173-b6e1-97b1160388a0" providerId="AD" clId="Web-{E3B867A6-F0C9-4272-A380-798821A90EE2}" dt="2020-11-09T11:11:10.723" v="486" actId="20577"/>
          <ac:spMkLst>
            <pc:docMk/>
            <pc:sldMk cId="1440577938" sldId="264"/>
            <ac:spMk id="2" creationId="{87883B25-D9C3-417C-BBCC-BC207AC20E83}"/>
          </ac:spMkLst>
        </pc:spChg>
        <pc:spChg chg="mod">
          <ac:chgData name="GUERARDEL Tiphaine" userId="S::tiphaine.guerardel@gastonberger.fr::89d7c5b8-fe72-4173-b6e1-97b1160388a0" providerId="AD" clId="Web-{E3B867A6-F0C9-4272-A380-798821A90EE2}" dt="2020-11-09T10:54:30.587" v="368" actId="20577"/>
          <ac:spMkLst>
            <pc:docMk/>
            <pc:sldMk cId="1440577938" sldId="264"/>
            <ac:spMk id="3" creationId="{12606A50-214E-447E-90D0-35AB6ABB48D8}"/>
          </ac:spMkLst>
        </pc:spChg>
      </pc:sldChg>
      <pc:sldChg chg="modSp new ord">
        <pc:chgData name="GUERARDEL Tiphaine" userId="S::tiphaine.guerardel@gastonberger.fr::89d7c5b8-fe72-4173-b6e1-97b1160388a0" providerId="AD" clId="Web-{E3B867A6-F0C9-4272-A380-798821A90EE2}" dt="2020-11-09T11:11:03.410" v="475" actId="20577"/>
        <pc:sldMkLst>
          <pc:docMk/>
          <pc:sldMk cId="4197074633" sldId="265"/>
        </pc:sldMkLst>
        <pc:spChg chg="mod">
          <ac:chgData name="GUERARDEL Tiphaine" userId="S::tiphaine.guerardel@gastonberger.fr::89d7c5b8-fe72-4173-b6e1-97b1160388a0" providerId="AD" clId="Web-{E3B867A6-F0C9-4272-A380-798821A90EE2}" dt="2020-11-09T11:11:03.410" v="475" actId="20577"/>
          <ac:spMkLst>
            <pc:docMk/>
            <pc:sldMk cId="4197074633" sldId="265"/>
            <ac:spMk id="2" creationId="{68E23E83-62D1-43E4-B9C4-68C05CA4A760}"/>
          </ac:spMkLst>
        </pc:spChg>
        <pc:spChg chg="mod">
          <ac:chgData name="GUERARDEL Tiphaine" userId="S::tiphaine.guerardel@gastonberger.fr::89d7c5b8-fe72-4173-b6e1-97b1160388a0" providerId="AD" clId="Web-{E3B867A6-F0C9-4272-A380-798821A90EE2}" dt="2020-11-09T10:48:15.061" v="286" actId="20577"/>
          <ac:spMkLst>
            <pc:docMk/>
            <pc:sldMk cId="4197074633" sldId="265"/>
            <ac:spMk id="3" creationId="{AC8AECCD-F055-4608-9B8A-652DCF632C2B}"/>
          </ac:spMkLst>
        </pc:spChg>
      </pc:sldChg>
    </pc:docChg>
  </pc:docChgLst>
  <pc:docChgLst>
    <pc:chgData name="Clémence DELECROIX" userId="S::clemence.delecroix@gastonberger.fr::40db1a01-2023-4052-a774-76dd8870c01c" providerId="AD" clId="Web-{BB26D24C-7B6A-3F58-A525-20B4AC581606}"/>
    <pc:docChg chg="modSld">
      <pc:chgData name="Clémence DELECROIX" userId="S::clemence.delecroix@gastonberger.fr::40db1a01-2023-4052-a774-76dd8870c01c" providerId="AD" clId="Web-{BB26D24C-7B6A-3F58-A525-20B4AC581606}" dt="2020-11-30T09:44:05.348" v="136" actId="20577"/>
      <pc:docMkLst>
        <pc:docMk/>
      </pc:docMkLst>
      <pc:sldChg chg="modSp">
        <pc:chgData name="Clémence DELECROIX" userId="S::clemence.delecroix@gastonberger.fr::40db1a01-2023-4052-a774-76dd8870c01c" providerId="AD" clId="Web-{BB26D24C-7B6A-3F58-A525-20B4AC581606}" dt="2020-11-30T09:42:40.144" v="86" actId="20577"/>
        <pc:sldMkLst>
          <pc:docMk/>
          <pc:sldMk cId="1389702918" sldId="257"/>
        </pc:sldMkLst>
        <pc:spChg chg="mod">
          <ac:chgData name="Clémence DELECROIX" userId="S::clemence.delecroix@gastonberger.fr::40db1a01-2023-4052-a774-76dd8870c01c" providerId="AD" clId="Web-{BB26D24C-7B6A-3F58-A525-20B4AC581606}" dt="2020-11-30T09:42:40.144" v="86" actId="20577"/>
          <ac:spMkLst>
            <pc:docMk/>
            <pc:sldMk cId="1389702918" sldId="257"/>
            <ac:spMk id="3" creationId="{63CD2503-2AB0-4A6D-A6EE-BBD0E1776B57}"/>
          </ac:spMkLst>
        </pc:spChg>
      </pc:sldChg>
      <pc:sldChg chg="modSp">
        <pc:chgData name="Clémence DELECROIX" userId="S::clemence.delecroix@gastonberger.fr::40db1a01-2023-4052-a774-76dd8870c01c" providerId="AD" clId="Web-{BB26D24C-7B6A-3F58-A525-20B4AC581606}" dt="2020-11-30T09:43:55.801" v="134" actId="20577"/>
        <pc:sldMkLst>
          <pc:docMk/>
          <pc:sldMk cId="3314286389" sldId="263"/>
        </pc:sldMkLst>
        <pc:spChg chg="mod">
          <ac:chgData name="Clémence DELECROIX" userId="S::clemence.delecroix@gastonberger.fr::40db1a01-2023-4052-a774-76dd8870c01c" providerId="AD" clId="Web-{BB26D24C-7B6A-3F58-A525-20B4AC581606}" dt="2020-11-30T09:43:55.801" v="134" actId="20577"/>
          <ac:spMkLst>
            <pc:docMk/>
            <pc:sldMk cId="3314286389" sldId="263"/>
            <ac:spMk id="2" creationId="{420C6E14-5B23-4E97-845D-DCBB4E7D2700}"/>
          </ac:spMkLst>
        </pc:spChg>
      </pc:sldChg>
    </pc:docChg>
  </pc:docChgLst>
  <pc:docChgLst>
    <pc:chgData name="Clémence DELECROIX" userId="S::clemence.delecroix@gastonberger.fr::40db1a01-2023-4052-a774-76dd8870c01c" providerId="AD" clId="Web-{C5D964FB-429E-4BA9-AFCF-750B96A356C4}"/>
    <pc:docChg chg="addSld modSld">
      <pc:chgData name="Clémence DELECROIX" userId="S::clemence.delecroix@gastonberger.fr::40db1a01-2023-4052-a774-76dd8870c01c" providerId="AD" clId="Web-{C5D964FB-429E-4BA9-AFCF-750B96A356C4}" dt="2020-11-12T09:09:27.143" v="589" actId="20577"/>
      <pc:docMkLst>
        <pc:docMk/>
      </pc:docMkLst>
      <pc:sldChg chg="modTransition">
        <pc:chgData name="Clémence DELECROIX" userId="S::clemence.delecroix@gastonberger.fr::40db1a01-2023-4052-a774-76dd8870c01c" providerId="AD" clId="Web-{C5D964FB-429E-4BA9-AFCF-750B96A356C4}" dt="2020-11-12T07:59:10.526" v="47"/>
        <pc:sldMkLst>
          <pc:docMk/>
          <pc:sldMk cId="520218615" sldId="256"/>
        </pc:sldMkLst>
      </pc:sldChg>
      <pc:sldChg chg="modSp">
        <pc:chgData name="Clémence DELECROIX" userId="S::clemence.delecroix@gastonberger.fr::40db1a01-2023-4052-a774-76dd8870c01c" providerId="AD" clId="Web-{C5D964FB-429E-4BA9-AFCF-750B96A356C4}" dt="2020-11-12T09:03:46.357" v="500" actId="1076"/>
        <pc:sldMkLst>
          <pc:docMk/>
          <pc:sldMk cId="1389702918" sldId="257"/>
        </pc:sldMkLst>
        <pc:spChg chg="mod">
          <ac:chgData name="Clémence DELECROIX" userId="S::clemence.delecroix@gastonberger.fr::40db1a01-2023-4052-a774-76dd8870c01c" providerId="AD" clId="Web-{C5D964FB-429E-4BA9-AFCF-750B96A356C4}" dt="2020-11-12T09:03:46.357" v="500" actId="1076"/>
          <ac:spMkLst>
            <pc:docMk/>
            <pc:sldMk cId="1389702918" sldId="257"/>
            <ac:spMk id="3" creationId="{63CD2503-2AB0-4A6D-A6EE-BBD0E1776B57}"/>
          </ac:spMkLst>
        </pc:spChg>
      </pc:sldChg>
      <pc:sldChg chg="modSp">
        <pc:chgData name="Clémence DELECROIX" userId="S::clemence.delecroix@gastonberger.fr::40db1a01-2023-4052-a774-76dd8870c01c" providerId="AD" clId="Web-{C5D964FB-429E-4BA9-AFCF-750B96A356C4}" dt="2020-11-12T09:06:44.016" v="539" actId="20577"/>
        <pc:sldMkLst>
          <pc:docMk/>
          <pc:sldMk cId="781826969" sldId="259"/>
        </pc:sldMkLst>
        <pc:spChg chg="mod">
          <ac:chgData name="Clémence DELECROIX" userId="S::clemence.delecroix@gastonberger.fr::40db1a01-2023-4052-a774-76dd8870c01c" providerId="AD" clId="Web-{C5D964FB-429E-4BA9-AFCF-750B96A356C4}" dt="2020-11-12T09:06:44.016" v="539" actId="20577"/>
          <ac:spMkLst>
            <pc:docMk/>
            <pc:sldMk cId="781826969" sldId="259"/>
            <ac:spMk id="3" creationId="{B9F4AC20-CD52-4DC1-9478-55B555F6A5D3}"/>
          </ac:spMkLst>
        </pc:spChg>
      </pc:sldChg>
      <pc:sldChg chg="modSp">
        <pc:chgData name="Clémence DELECROIX" userId="S::clemence.delecroix@gastonberger.fr::40db1a01-2023-4052-a774-76dd8870c01c" providerId="AD" clId="Web-{C5D964FB-429E-4BA9-AFCF-750B96A356C4}" dt="2020-11-12T09:07:02.594" v="542"/>
        <pc:sldMkLst>
          <pc:docMk/>
          <pc:sldMk cId="2991634261" sldId="260"/>
        </pc:sldMkLst>
        <pc:graphicFrameChg chg="mod modGraphic">
          <ac:chgData name="Clémence DELECROIX" userId="S::clemence.delecroix@gastonberger.fr::40db1a01-2023-4052-a774-76dd8870c01c" providerId="AD" clId="Web-{C5D964FB-429E-4BA9-AFCF-750B96A356C4}" dt="2020-11-12T09:07:02.594" v="542"/>
          <ac:graphicFrameMkLst>
            <pc:docMk/>
            <pc:sldMk cId="2991634261" sldId="260"/>
            <ac:graphicFrameMk id="5" creationId="{A0176858-9B72-4937-A9EB-4272BF6201B6}"/>
          </ac:graphicFrameMkLst>
        </pc:graphicFrameChg>
      </pc:sldChg>
      <pc:sldChg chg="modSp">
        <pc:chgData name="Clémence DELECROIX" userId="S::clemence.delecroix@gastonberger.fr::40db1a01-2023-4052-a774-76dd8870c01c" providerId="AD" clId="Web-{C5D964FB-429E-4BA9-AFCF-750B96A356C4}" dt="2020-11-12T09:07:33.407" v="547"/>
        <pc:sldMkLst>
          <pc:docMk/>
          <pc:sldMk cId="1664371060" sldId="261"/>
        </pc:sldMkLst>
        <pc:spChg chg="mod">
          <ac:chgData name="Clémence DELECROIX" userId="S::clemence.delecroix@gastonberger.fr::40db1a01-2023-4052-a774-76dd8870c01c" providerId="AD" clId="Web-{C5D964FB-429E-4BA9-AFCF-750B96A356C4}" dt="2020-11-12T09:07:10.719" v="543" actId="20577"/>
          <ac:spMkLst>
            <pc:docMk/>
            <pc:sldMk cId="1664371060" sldId="261"/>
            <ac:spMk id="2" creationId="{5764D1AA-3E5F-4FB6-8924-285166ACA148}"/>
          </ac:spMkLst>
        </pc:spChg>
        <pc:graphicFrameChg chg="mod modGraphic">
          <ac:chgData name="Clémence DELECROIX" userId="S::clemence.delecroix@gastonberger.fr::40db1a01-2023-4052-a774-76dd8870c01c" providerId="AD" clId="Web-{C5D964FB-429E-4BA9-AFCF-750B96A356C4}" dt="2020-11-12T09:07:33.407" v="547"/>
          <ac:graphicFrameMkLst>
            <pc:docMk/>
            <pc:sldMk cId="1664371060" sldId="261"/>
            <ac:graphicFrameMk id="7" creationId="{218C467A-4AB1-43C9-9E4F-F07C2459C5B1}"/>
          </ac:graphicFrameMkLst>
        </pc:graphicFrameChg>
      </pc:sldChg>
      <pc:sldChg chg="modSp">
        <pc:chgData name="Clémence DELECROIX" userId="S::clemence.delecroix@gastonberger.fr::40db1a01-2023-4052-a774-76dd8870c01c" providerId="AD" clId="Web-{C5D964FB-429E-4BA9-AFCF-750B96A356C4}" dt="2020-11-12T09:09:27.143" v="588" actId="20577"/>
        <pc:sldMkLst>
          <pc:docMk/>
          <pc:sldMk cId="2349109469" sldId="262"/>
        </pc:sldMkLst>
        <pc:spChg chg="mod">
          <ac:chgData name="Clémence DELECROIX" userId="S::clemence.delecroix@gastonberger.fr::40db1a01-2023-4052-a774-76dd8870c01c" providerId="AD" clId="Web-{C5D964FB-429E-4BA9-AFCF-750B96A356C4}" dt="2020-11-12T09:03:15.403" v="497" actId="20577"/>
          <ac:spMkLst>
            <pc:docMk/>
            <pc:sldMk cId="2349109469" sldId="262"/>
            <ac:spMk id="2" creationId="{F937C6FA-B0FF-4198-97BD-9A448CE9D3A9}"/>
          </ac:spMkLst>
        </pc:spChg>
        <pc:spChg chg="mod">
          <ac:chgData name="Clémence DELECROIX" userId="S::clemence.delecroix@gastonberger.fr::40db1a01-2023-4052-a774-76dd8870c01c" providerId="AD" clId="Web-{C5D964FB-429E-4BA9-AFCF-750B96A356C4}" dt="2020-11-12T09:09:27.143" v="588" actId="20577"/>
          <ac:spMkLst>
            <pc:docMk/>
            <pc:sldMk cId="2349109469" sldId="262"/>
            <ac:spMk id="3" creationId="{9423975A-4B9C-4F8A-ABC0-BCF3E918DA3A}"/>
          </ac:spMkLst>
        </pc:spChg>
      </pc:sldChg>
      <pc:sldChg chg="modSp">
        <pc:chgData name="Clémence DELECROIX" userId="S::clemence.delecroix@gastonberger.fr::40db1a01-2023-4052-a774-76dd8870c01c" providerId="AD" clId="Web-{C5D964FB-429E-4BA9-AFCF-750B96A356C4}" dt="2020-11-12T09:09:04.893" v="583" actId="1076"/>
        <pc:sldMkLst>
          <pc:docMk/>
          <pc:sldMk cId="3314286389" sldId="263"/>
        </pc:sldMkLst>
        <pc:spChg chg="mod">
          <ac:chgData name="Clémence DELECROIX" userId="S::clemence.delecroix@gastonberger.fr::40db1a01-2023-4052-a774-76dd8870c01c" providerId="AD" clId="Web-{C5D964FB-429E-4BA9-AFCF-750B96A356C4}" dt="2020-11-12T09:08:57.252" v="563" actId="20577"/>
          <ac:spMkLst>
            <pc:docMk/>
            <pc:sldMk cId="3314286389" sldId="263"/>
            <ac:spMk id="3" creationId="{FBE0621F-F8C5-4A9D-A622-A45C2B673394}"/>
          </ac:spMkLst>
        </pc:spChg>
        <pc:spChg chg="mod">
          <ac:chgData name="Clémence DELECROIX" userId="S::clemence.delecroix@gastonberger.fr::40db1a01-2023-4052-a774-76dd8870c01c" providerId="AD" clId="Web-{C5D964FB-429E-4BA9-AFCF-750B96A356C4}" dt="2020-11-12T09:09:04.893" v="583" actId="1076"/>
          <ac:spMkLst>
            <pc:docMk/>
            <pc:sldMk cId="3314286389" sldId="263"/>
            <ac:spMk id="4" creationId="{5AA0F05C-9FBE-4E12-AB60-33F7EC6F48AE}"/>
          </ac:spMkLst>
        </pc:spChg>
      </pc:sldChg>
      <pc:sldChg chg="modSp">
        <pc:chgData name="Clémence DELECROIX" userId="S::clemence.delecroix@gastonberger.fr::40db1a01-2023-4052-a774-76dd8870c01c" providerId="AD" clId="Web-{C5D964FB-429E-4BA9-AFCF-750B96A356C4}" dt="2020-11-12T09:07:58.970" v="552" actId="20577"/>
        <pc:sldMkLst>
          <pc:docMk/>
          <pc:sldMk cId="1440577938" sldId="264"/>
        </pc:sldMkLst>
        <pc:spChg chg="mod">
          <ac:chgData name="Clémence DELECROIX" userId="S::clemence.delecroix@gastonberger.fr::40db1a01-2023-4052-a774-76dd8870c01c" providerId="AD" clId="Web-{C5D964FB-429E-4BA9-AFCF-750B96A356C4}" dt="2020-11-12T09:07:58.970" v="552" actId="20577"/>
          <ac:spMkLst>
            <pc:docMk/>
            <pc:sldMk cId="1440577938" sldId="264"/>
            <ac:spMk id="3" creationId="{12606A50-214E-447E-90D0-35AB6ABB48D8}"/>
          </ac:spMkLst>
        </pc:spChg>
      </pc:sldChg>
      <pc:sldChg chg="modSp">
        <pc:chgData name="Clémence DELECROIX" userId="S::clemence.delecroix@gastonberger.fr::40db1a01-2023-4052-a774-76dd8870c01c" providerId="AD" clId="Web-{C5D964FB-429E-4BA9-AFCF-750B96A356C4}" dt="2020-11-12T09:01:18.776" v="396" actId="1076"/>
        <pc:sldMkLst>
          <pc:docMk/>
          <pc:sldMk cId="4197074633" sldId="265"/>
        </pc:sldMkLst>
        <pc:spChg chg="mod">
          <ac:chgData name="Clémence DELECROIX" userId="S::clemence.delecroix@gastonberger.fr::40db1a01-2023-4052-a774-76dd8870c01c" providerId="AD" clId="Web-{C5D964FB-429E-4BA9-AFCF-750B96A356C4}" dt="2020-11-12T09:01:18.776" v="396" actId="1076"/>
          <ac:spMkLst>
            <pc:docMk/>
            <pc:sldMk cId="4197074633" sldId="265"/>
            <ac:spMk id="3" creationId="{AC8AECCD-F055-4608-9B8A-652DCF632C2B}"/>
          </ac:spMkLst>
        </pc:spChg>
      </pc:sldChg>
      <pc:sldChg chg="modSp new">
        <pc:chgData name="Clémence DELECROIX" userId="S::clemence.delecroix@gastonberger.fr::40db1a01-2023-4052-a774-76dd8870c01c" providerId="AD" clId="Web-{C5D964FB-429E-4BA9-AFCF-750B96A356C4}" dt="2020-11-12T09:08:23.814" v="559" actId="20577"/>
        <pc:sldMkLst>
          <pc:docMk/>
          <pc:sldMk cId="3503647308" sldId="266"/>
        </pc:sldMkLst>
        <pc:spChg chg="mod">
          <ac:chgData name="Clémence DELECROIX" userId="S::clemence.delecroix@gastonberger.fr::40db1a01-2023-4052-a774-76dd8870c01c" providerId="AD" clId="Web-{C5D964FB-429E-4BA9-AFCF-750B96A356C4}" dt="2020-11-12T09:08:04.502" v="554" actId="20577"/>
          <ac:spMkLst>
            <pc:docMk/>
            <pc:sldMk cId="3503647308" sldId="266"/>
            <ac:spMk id="2" creationId="{4CF3DF78-5C0F-46BD-823C-ED30E8722329}"/>
          </ac:spMkLst>
        </pc:spChg>
        <pc:spChg chg="mod">
          <ac:chgData name="Clémence DELECROIX" userId="S::clemence.delecroix@gastonberger.fr::40db1a01-2023-4052-a774-76dd8870c01c" providerId="AD" clId="Web-{C5D964FB-429E-4BA9-AFCF-750B96A356C4}" dt="2020-11-12T09:08:23.814" v="559" actId="20577"/>
          <ac:spMkLst>
            <pc:docMk/>
            <pc:sldMk cId="3503647308" sldId="266"/>
            <ac:spMk id="3" creationId="{C89C7BDD-DF1F-4221-ADE4-365D792CCBF5}"/>
          </ac:spMkLst>
        </pc:spChg>
      </pc:sldChg>
    </pc:docChg>
  </pc:docChgLst>
  <pc:docChgLst>
    <pc:chgData name="GUERARDEL Tiphaine" userId="S::tiphaine.guerardel@gastonberger.fr::89d7c5b8-fe72-4173-b6e1-97b1160388a0" providerId="AD" clId="Web-{6DFFD259-3295-4EC4-89C5-1149BAB4F0FA}"/>
    <pc:docChg chg="modSld">
      <pc:chgData name="GUERARDEL Tiphaine" userId="S::tiphaine.guerardel@gastonberger.fr::89d7c5b8-fe72-4173-b6e1-97b1160388a0" providerId="AD" clId="Web-{6DFFD259-3295-4EC4-89C5-1149BAB4F0FA}" dt="2020-12-01T15:21:06.897" v="19" actId="20577"/>
      <pc:docMkLst>
        <pc:docMk/>
      </pc:docMkLst>
      <pc:sldChg chg="modSp">
        <pc:chgData name="GUERARDEL Tiphaine" userId="S::tiphaine.guerardel@gastonberger.fr::89d7c5b8-fe72-4173-b6e1-97b1160388a0" providerId="AD" clId="Web-{6DFFD259-3295-4EC4-89C5-1149BAB4F0FA}" dt="2020-12-01T15:21:06.897" v="18" actId="20577"/>
        <pc:sldMkLst>
          <pc:docMk/>
          <pc:sldMk cId="1440577938" sldId="264"/>
        </pc:sldMkLst>
        <pc:spChg chg="mod">
          <ac:chgData name="GUERARDEL Tiphaine" userId="S::tiphaine.guerardel@gastonberger.fr::89d7c5b8-fe72-4173-b6e1-97b1160388a0" providerId="AD" clId="Web-{6DFFD259-3295-4EC4-89C5-1149BAB4F0FA}" dt="2020-12-01T15:21:06.897" v="18" actId="20577"/>
          <ac:spMkLst>
            <pc:docMk/>
            <pc:sldMk cId="1440577938" sldId="264"/>
            <ac:spMk id="3" creationId="{12606A50-214E-447E-90D0-35AB6ABB48D8}"/>
          </ac:spMkLst>
        </pc:spChg>
      </pc:sldChg>
    </pc:docChg>
  </pc:docChgLst>
  <pc:docChgLst>
    <pc:chgData name="GUERARDEL Tiphaine" userId="S::tiphaine.guerardel@gastonberger.fr::89d7c5b8-fe72-4173-b6e1-97b1160388a0" providerId="AD" clId="Web-{4ECF11E1-59F8-4303-89B9-521CCCAD334E}"/>
    <pc:docChg chg="modSld">
      <pc:chgData name="GUERARDEL Tiphaine" userId="S::tiphaine.guerardel@gastonberger.fr::89d7c5b8-fe72-4173-b6e1-97b1160388a0" providerId="AD" clId="Web-{4ECF11E1-59F8-4303-89B9-521CCCAD334E}" dt="2020-11-12T08:08:13.793" v="7"/>
      <pc:docMkLst>
        <pc:docMk/>
      </pc:docMkLst>
      <pc:sldChg chg="modSp">
        <pc:chgData name="GUERARDEL Tiphaine" userId="S::tiphaine.guerardel@gastonberger.fr::89d7c5b8-fe72-4173-b6e1-97b1160388a0" providerId="AD" clId="Web-{4ECF11E1-59F8-4303-89B9-521CCCAD334E}" dt="2020-11-12T08:08:13.793" v="7"/>
        <pc:sldMkLst>
          <pc:docMk/>
          <pc:sldMk cId="2991634261" sldId="260"/>
        </pc:sldMkLst>
        <pc:graphicFrameChg chg="mod modGraphic">
          <ac:chgData name="GUERARDEL Tiphaine" userId="S::tiphaine.guerardel@gastonberger.fr::89d7c5b8-fe72-4173-b6e1-97b1160388a0" providerId="AD" clId="Web-{4ECF11E1-59F8-4303-89B9-521CCCAD334E}" dt="2020-11-12T08:08:13.793" v="7"/>
          <ac:graphicFrameMkLst>
            <pc:docMk/>
            <pc:sldMk cId="2991634261" sldId="260"/>
            <ac:graphicFrameMk id="5" creationId="{A0176858-9B72-4937-A9EB-4272BF6201B6}"/>
          </ac:graphicFrameMkLst>
        </pc:graphicFrameChg>
      </pc:sldChg>
    </pc:docChg>
  </pc:docChgLst>
  <pc:docChgLst>
    <pc:chgData name="Clémence DELECROIX" userId="S::clemence.delecroix@gastonberger.fr::40db1a01-2023-4052-a774-76dd8870c01c" providerId="AD" clId="Web-{B665A191-CAF4-4A2B-A5E6-128B13C6BF4C}"/>
    <pc:docChg chg="modSld">
      <pc:chgData name="Clémence DELECROIX" userId="S::clemence.delecroix@gastonberger.fr::40db1a01-2023-4052-a774-76dd8870c01c" providerId="AD" clId="Web-{B665A191-CAF4-4A2B-A5E6-128B13C6BF4C}" dt="2020-11-16T11:19:30.349" v="1437" actId="1076"/>
      <pc:docMkLst>
        <pc:docMk/>
      </pc:docMkLst>
      <pc:sldChg chg="modSp">
        <pc:chgData name="Clémence DELECROIX" userId="S::clemence.delecroix@gastonberger.fr::40db1a01-2023-4052-a774-76dd8870c01c" providerId="AD" clId="Web-{B665A191-CAF4-4A2B-A5E6-128B13C6BF4C}" dt="2020-11-16T10:49:27.844" v="265" actId="1076"/>
        <pc:sldMkLst>
          <pc:docMk/>
          <pc:sldMk cId="1389702918" sldId="257"/>
        </pc:sldMkLst>
        <pc:spChg chg="mod">
          <ac:chgData name="Clémence DELECROIX" userId="S::clemence.delecroix@gastonberger.fr::40db1a01-2023-4052-a774-76dd8870c01c" providerId="AD" clId="Web-{B665A191-CAF4-4A2B-A5E6-128B13C6BF4C}" dt="2020-11-16T10:39:03.758" v="8" actId="20577"/>
          <ac:spMkLst>
            <pc:docMk/>
            <pc:sldMk cId="1389702918" sldId="257"/>
            <ac:spMk id="3" creationId="{63CD2503-2AB0-4A6D-A6EE-BBD0E1776B57}"/>
          </ac:spMkLst>
        </pc:spChg>
        <pc:picChg chg="mod">
          <ac:chgData name="Clémence DELECROIX" userId="S::clemence.delecroix@gastonberger.fr::40db1a01-2023-4052-a774-76dd8870c01c" providerId="AD" clId="Web-{B665A191-CAF4-4A2B-A5E6-128B13C6BF4C}" dt="2020-11-16T10:49:27.844" v="265" actId="1076"/>
          <ac:picMkLst>
            <pc:docMk/>
            <pc:sldMk cId="1389702918" sldId="257"/>
            <ac:picMk id="4" creationId="{985D50E2-5738-4DB2-98C2-4693231476A3}"/>
          </ac:picMkLst>
        </pc:picChg>
      </pc:sldChg>
      <pc:sldChg chg="modSp">
        <pc:chgData name="Clémence DELECROIX" userId="S::clemence.delecroix@gastonberger.fr::40db1a01-2023-4052-a774-76dd8870c01c" providerId="AD" clId="Web-{B665A191-CAF4-4A2B-A5E6-128B13C6BF4C}" dt="2020-11-16T11:07:22.303" v="1017" actId="20577"/>
        <pc:sldMkLst>
          <pc:docMk/>
          <pc:sldMk cId="781826969" sldId="259"/>
        </pc:sldMkLst>
        <pc:spChg chg="mod">
          <ac:chgData name="Clémence DELECROIX" userId="S::clemence.delecroix@gastonberger.fr::40db1a01-2023-4052-a774-76dd8870c01c" providerId="AD" clId="Web-{B665A191-CAF4-4A2B-A5E6-128B13C6BF4C}" dt="2020-11-16T11:07:22.303" v="1017" actId="20577"/>
          <ac:spMkLst>
            <pc:docMk/>
            <pc:sldMk cId="781826969" sldId="259"/>
            <ac:spMk id="2" creationId="{0B5464B7-F189-458C-9ABD-D027C489DD87}"/>
          </ac:spMkLst>
        </pc:spChg>
        <pc:spChg chg="mod">
          <ac:chgData name="Clémence DELECROIX" userId="S::clemence.delecroix@gastonberger.fr::40db1a01-2023-4052-a774-76dd8870c01c" providerId="AD" clId="Web-{B665A191-CAF4-4A2B-A5E6-128B13C6BF4C}" dt="2020-11-16T11:05:45.875" v="971" actId="1076"/>
          <ac:spMkLst>
            <pc:docMk/>
            <pc:sldMk cId="781826969" sldId="259"/>
            <ac:spMk id="3" creationId="{B9F4AC20-CD52-4DC1-9478-55B555F6A5D3}"/>
          </ac:spMkLst>
        </pc:spChg>
        <pc:picChg chg="mod">
          <ac:chgData name="Clémence DELECROIX" userId="S::clemence.delecroix@gastonberger.fr::40db1a01-2023-4052-a774-76dd8870c01c" providerId="AD" clId="Web-{B665A191-CAF4-4A2B-A5E6-128B13C6BF4C}" dt="2020-11-16T10:49:31.767" v="266" actId="1076"/>
          <ac:picMkLst>
            <pc:docMk/>
            <pc:sldMk cId="781826969" sldId="259"/>
            <ac:picMk id="5" creationId="{8A43050B-4A40-44D5-9EEE-99D4E1492236}"/>
          </ac:picMkLst>
        </pc:picChg>
      </pc:sldChg>
      <pc:sldChg chg="modSp">
        <pc:chgData name="Clémence DELECROIX" userId="S::clemence.delecroix@gastonberger.fr::40db1a01-2023-4052-a774-76dd8870c01c" providerId="AD" clId="Web-{B665A191-CAF4-4A2B-A5E6-128B13C6BF4C}" dt="2020-11-16T11:03:41.304" v="810" actId="20577"/>
        <pc:sldMkLst>
          <pc:docMk/>
          <pc:sldMk cId="2991634261" sldId="260"/>
        </pc:sldMkLst>
        <pc:spChg chg="mod">
          <ac:chgData name="Clémence DELECROIX" userId="S::clemence.delecroix@gastonberger.fr::40db1a01-2023-4052-a774-76dd8870c01c" providerId="AD" clId="Web-{B665A191-CAF4-4A2B-A5E6-128B13C6BF4C}" dt="2020-11-16T11:03:41.304" v="810" actId="20577"/>
          <ac:spMkLst>
            <pc:docMk/>
            <pc:sldMk cId="2991634261" sldId="260"/>
            <ac:spMk id="2" creationId="{03964E97-A8A5-43D5-A8BB-A16064705213}"/>
          </ac:spMkLst>
        </pc:spChg>
        <pc:graphicFrameChg chg="mod modGraphic">
          <ac:chgData name="Clémence DELECROIX" userId="S::clemence.delecroix@gastonberger.fr::40db1a01-2023-4052-a774-76dd8870c01c" providerId="AD" clId="Web-{B665A191-CAF4-4A2B-A5E6-128B13C6BF4C}" dt="2020-11-16T11:03:29.788" v="809" actId="1076"/>
          <ac:graphicFrameMkLst>
            <pc:docMk/>
            <pc:sldMk cId="2991634261" sldId="260"/>
            <ac:graphicFrameMk id="5" creationId="{A0176858-9B72-4937-A9EB-4272BF6201B6}"/>
          </ac:graphicFrameMkLst>
        </pc:graphicFrameChg>
        <pc:picChg chg="mod">
          <ac:chgData name="Clémence DELECROIX" userId="S::clemence.delecroix@gastonberger.fr::40db1a01-2023-4052-a774-76dd8870c01c" providerId="AD" clId="Web-{B665A191-CAF4-4A2B-A5E6-128B13C6BF4C}" dt="2020-11-16T10:49:35.407" v="267" actId="1076"/>
          <ac:picMkLst>
            <pc:docMk/>
            <pc:sldMk cId="2991634261" sldId="260"/>
            <ac:picMk id="9" creationId="{DFBC5DD9-9FFC-4DFD-95EB-19E17BEB41C6}"/>
          </ac:picMkLst>
        </pc:picChg>
      </pc:sldChg>
      <pc:sldChg chg="modSp">
        <pc:chgData name="Clémence DELECROIX" userId="S::clemence.delecroix@gastonberger.fr::40db1a01-2023-4052-a774-76dd8870c01c" providerId="AD" clId="Web-{B665A191-CAF4-4A2B-A5E6-128B13C6BF4C}" dt="2020-11-16T11:02:52.380" v="770" actId="1076"/>
        <pc:sldMkLst>
          <pc:docMk/>
          <pc:sldMk cId="1664371060" sldId="261"/>
        </pc:sldMkLst>
        <pc:graphicFrameChg chg="mod modGraphic">
          <ac:chgData name="Clémence DELECROIX" userId="S::clemence.delecroix@gastonberger.fr::40db1a01-2023-4052-a774-76dd8870c01c" providerId="AD" clId="Web-{B665A191-CAF4-4A2B-A5E6-128B13C6BF4C}" dt="2020-11-16T11:02:52.380" v="770" actId="1076"/>
          <ac:graphicFrameMkLst>
            <pc:docMk/>
            <pc:sldMk cId="1664371060" sldId="261"/>
            <ac:graphicFrameMk id="7" creationId="{218C467A-4AB1-43C9-9E4F-F07C2459C5B1}"/>
          </ac:graphicFrameMkLst>
        </pc:graphicFrameChg>
        <pc:picChg chg="mod">
          <ac:chgData name="Clémence DELECROIX" userId="S::clemence.delecroix@gastonberger.fr::40db1a01-2023-4052-a774-76dd8870c01c" providerId="AD" clId="Web-{B665A191-CAF4-4A2B-A5E6-128B13C6BF4C}" dt="2020-11-16T10:49:12.609" v="261" actId="1076"/>
          <ac:picMkLst>
            <pc:docMk/>
            <pc:sldMk cId="1664371060" sldId="261"/>
            <ac:picMk id="6" creationId="{0F045E0D-FE5E-4A3D-9243-5B90524A0668}"/>
          </ac:picMkLst>
        </pc:picChg>
      </pc:sldChg>
      <pc:sldChg chg="modSp">
        <pc:chgData name="Clémence DELECROIX" userId="S::clemence.delecroix@gastonberger.fr::40db1a01-2023-4052-a774-76dd8870c01c" providerId="AD" clId="Web-{B665A191-CAF4-4A2B-A5E6-128B13C6BF4C}" dt="2020-11-16T10:50:05.925" v="274" actId="1076"/>
        <pc:sldMkLst>
          <pc:docMk/>
          <pc:sldMk cId="2349109469" sldId="262"/>
        </pc:sldMkLst>
        <pc:picChg chg="mod">
          <ac:chgData name="Clémence DELECROIX" userId="S::clemence.delecroix@gastonberger.fr::40db1a01-2023-4052-a774-76dd8870c01c" providerId="AD" clId="Web-{B665A191-CAF4-4A2B-A5E6-128B13C6BF4C}" dt="2020-11-16T10:50:05.925" v="274" actId="1076"/>
          <ac:picMkLst>
            <pc:docMk/>
            <pc:sldMk cId="2349109469" sldId="262"/>
            <ac:picMk id="5" creationId="{E0B79930-E1A0-4B75-AE54-492115A8C2F7}"/>
          </ac:picMkLst>
        </pc:picChg>
      </pc:sldChg>
      <pc:sldChg chg="modSp">
        <pc:chgData name="Clémence DELECROIX" userId="S::clemence.delecroix@gastonberger.fr::40db1a01-2023-4052-a774-76dd8870c01c" providerId="AD" clId="Web-{B665A191-CAF4-4A2B-A5E6-128B13C6BF4C}" dt="2020-11-16T11:19:30.349" v="1437" actId="1076"/>
        <pc:sldMkLst>
          <pc:docMk/>
          <pc:sldMk cId="3314286389" sldId="263"/>
        </pc:sldMkLst>
        <pc:spChg chg="mod">
          <ac:chgData name="Clémence DELECROIX" userId="S::clemence.delecroix@gastonberger.fr::40db1a01-2023-4052-a774-76dd8870c01c" providerId="AD" clId="Web-{B665A191-CAF4-4A2B-A5E6-128B13C6BF4C}" dt="2020-11-16T11:17:58.468" v="1408" actId="20577"/>
          <ac:spMkLst>
            <pc:docMk/>
            <pc:sldMk cId="3314286389" sldId="263"/>
            <ac:spMk id="3" creationId="{FBE0621F-F8C5-4A9D-A622-A45C2B673394}"/>
          </ac:spMkLst>
        </pc:spChg>
        <pc:spChg chg="mod">
          <ac:chgData name="Clémence DELECROIX" userId="S::clemence.delecroix@gastonberger.fr::40db1a01-2023-4052-a774-76dd8870c01c" providerId="AD" clId="Web-{B665A191-CAF4-4A2B-A5E6-128B13C6BF4C}" dt="2020-11-16T11:19:30.349" v="1437" actId="1076"/>
          <ac:spMkLst>
            <pc:docMk/>
            <pc:sldMk cId="3314286389" sldId="263"/>
            <ac:spMk id="4" creationId="{5AA0F05C-9FBE-4E12-AB60-33F7EC6F48AE}"/>
          </ac:spMkLst>
        </pc:spChg>
        <pc:picChg chg="mod">
          <ac:chgData name="Clémence DELECROIX" userId="S::clemence.delecroix@gastonberger.fr::40db1a01-2023-4052-a774-76dd8870c01c" providerId="AD" clId="Web-{B665A191-CAF4-4A2B-A5E6-128B13C6BF4C}" dt="2020-11-16T10:49:58.346" v="272" actId="1076"/>
          <ac:picMkLst>
            <pc:docMk/>
            <pc:sldMk cId="3314286389" sldId="263"/>
            <ac:picMk id="5" creationId="{5F7D4776-ACA3-4688-BA16-A8C2CF9ECA13}"/>
          </ac:picMkLst>
        </pc:picChg>
      </pc:sldChg>
      <pc:sldChg chg="modSp">
        <pc:chgData name="Clémence DELECROIX" userId="S::clemence.delecroix@gastonberger.fr::40db1a01-2023-4052-a774-76dd8870c01c" providerId="AD" clId="Web-{B665A191-CAF4-4A2B-A5E6-128B13C6BF4C}" dt="2020-11-16T11:08:06.462" v="1028" actId="20577"/>
        <pc:sldMkLst>
          <pc:docMk/>
          <pc:sldMk cId="1440577938" sldId="264"/>
        </pc:sldMkLst>
        <pc:spChg chg="mod">
          <ac:chgData name="Clémence DELECROIX" userId="S::clemence.delecroix@gastonberger.fr::40db1a01-2023-4052-a774-76dd8870c01c" providerId="AD" clId="Web-{B665A191-CAF4-4A2B-A5E6-128B13C6BF4C}" dt="2020-11-16T11:08:02.102" v="1024" actId="20577"/>
          <ac:spMkLst>
            <pc:docMk/>
            <pc:sldMk cId="1440577938" sldId="264"/>
            <ac:spMk id="2" creationId="{87883B25-D9C3-417C-BBCC-BC207AC20E83}"/>
          </ac:spMkLst>
        </pc:spChg>
        <pc:spChg chg="mod">
          <ac:chgData name="Clémence DELECROIX" userId="S::clemence.delecroix@gastonberger.fr::40db1a01-2023-4052-a774-76dd8870c01c" providerId="AD" clId="Web-{B665A191-CAF4-4A2B-A5E6-128B13C6BF4C}" dt="2020-11-16T11:08:06.462" v="1028" actId="20577"/>
          <ac:spMkLst>
            <pc:docMk/>
            <pc:sldMk cId="1440577938" sldId="264"/>
            <ac:spMk id="3" creationId="{12606A50-214E-447E-90D0-35AB6ABB48D8}"/>
          </ac:spMkLst>
        </pc:spChg>
        <pc:picChg chg="mod">
          <ac:chgData name="Clémence DELECROIX" userId="S::clemence.delecroix@gastonberger.fr::40db1a01-2023-4052-a774-76dd8870c01c" providerId="AD" clId="Web-{B665A191-CAF4-4A2B-A5E6-128B13C6BF4C}" dt="2020-11-16T10:49:41.189" v="268" actId="1076"/>
          <ac:picMkLst>
            <pc:docMk/>
            <pc:sldMk cId="1440577938" sldId="264"/>
            <ac:picMk id="6" creationId="{C9EE1611-4911-4DC1-B3F0-01E2FDC31257}"/>
          </ac:picMkLst>
        </pc:picChg>
      </pc:sldChg>
      <pc:sldChg chg="modSp">
        <pc:chgData name="Clémence DELECROIX" userId="S::clemence.delecroix@gastonberger.fr::40db1a01-2023-4052-a774-76dd8870c01c" providerId="AD" clId="Web-{B665A191-CAF4-4A2B-A5E6-128B13C6BF4C}" dt="2020-11-16T11:08:12.775" v="1038" actId="20577"/>
        <pc:sldMkLst>
          <pc:docMk/>
          <pc:sldMk cId="4197074633" sldId="265"/>
        </pc:sldMkLst>
        <pc:spChg chg="mod">
          <ac:chgData name="Clémence DELECROIX" userId="S::clemence.delecroix@gastonberger.fr::40db1a01-2023-4052-a774-76dd8870c01c" providerId="AD" clId="Web-{B665A191-CAF4-4A2B-A5E6-128B13C6BF4C}" dt="2020-11-16T11:08:12.775" v="1038" actId="20577"/>
          <ac:spMkLst>
            <pc:docMk/>
            <pc:sldMk cId="4197074633" sldId="265"/>
            <ac:spMk id="3" creationId="{AC8AECCD-F055-4608-9B8A-652DCF632C2B}"/>
          </ac:spMkLst>
        </pc:spChg>
        <pc:picChg chg="mod">
          <ac:chgData name="Clémence DELECROIX" userId="S::clemence.delecroix@gastonberger.fr::40db1a01-2023-4052-a774-76dd8870c01c" providerId="AD" clId="Web-{B665A191-CAF4-4A2B-A5E6-128B13C6BF4C}" dt="2020-11-16T10:49:51.830" v="270" actId="1076"/>
          <ac:picMkLst>
            <pc:docMk/>
            <pc:sldMk cId="4197074633" sldId="265"/>
            <ac:picMk id="5" creationId="{D178B5AF-2630-4094-B71B-2F88971CB7A6}"/>
          </ac:picMkLst>
        </pc:picChg>
      </pc:sldChg>
      <pc:sldChg chg="modSp">
        <pc:chgData name="Clémence DELECROIX" userId="S::clemence.delecroix@gastonberger.fr::40db1a01-2023-4052-a774-76dd8870c01c" providerId="AD" clId="Web-{B665A191-CAF4-4A2B-A5E6-128B13C6BF4C}" dt="2020-11-16T10:49:46.189" v="269" actId="1076"/>
        <pc:sldMkLst>
          <pc:docMk/>
          <pc:sldMk cId="3503647308" sldId="266"/>
        </pc:sldMkLst>
        <pc:picChg chg="mod">
          <ac:chgData name="Clémence DELECROIX" userId="S::clemence.delecroix@gastonberger.fr::40db1a01-2023-4052-a774-76dd8870c01c" providerId="AD" clId="Web-{B665A191-CAF4-4A2B-A5E6-128B13C6BF4C}" dt="2020-11-16T10:49:46.189" v="269" actId="1076"/>
          <ac:picMkLst>
            <pc:docMk/>
            <pc:sldMk cId="3503647308" sldId="266"/>
            <ac:picMk id="5" creationId="{ABC51A47-8E61-4C01-A84D-14552B962133}"/>
          </ac:picMkLst>
        </pc:picChg>
      </pc:sldChg>
    </pc:docChg>
  </pc:docChgLst>
  <pc:docChgLst>
    <pc:chgData name="Romane ISBLET" userId="S::romane.isblet@gastonberger.fr::fa7156ec-4e66-4662-a7a7-cdb532170b75" providerId="AD" clId="Web-{F7491644-6F4D-4FCE-991B-7609A8DD034A}"/>
    <pc:docChg chg="modSld">
      <pc:chgData name="Romane ISBLET" userId="S::romane.isblet@gastonberger.fr::fa7156ec-4e66-4662-a7a7-cdb532170b75" providerId="AD" clId="Web-{F7491644-6F4D-4FCE-991B-7609A8DD034A}" dt="2020-11-12T09:03:18.932" v="24" actId="20577"/>
      <pc:docMkLst>
        <pc:docMk/>
      </pc:docMkLst>
      <pc:sldChg chg="modTransition">
        <pc:chgData name="Romane ISBLET" userId="S::romane.isblet@gastonberger.fr::fa7156ec-4e66-4662-a7a7-cdb532170b75" providerId="AD" clId="Web-{F7491644-6F4D-4FCE-991B-7609A8DD034A}" dt="2020-11-12T07:59:22.760" v="2"/>
        <pc:sldMkLst>
          <pc:docMk/>
          <pc:sldMk cId="520218615" sldId="256"/>
        </pc:sldMkLst>
      </pc:sldChg>
      <pc:sldChg chg="modTransition">
        <pc:chgData name="Romane ISBLET" userId="S::romane.isblet@gastonberger.fr::fa7156ec-4e66-4662-a7a7-cdb532170b75" providerId="AD" clId="Web-{F7491644-6F4D-4FCE-991B-7609A8DD034A}" dt="2020-11-12T07:59:31.775" v="4"/>
        <pc:sldMkLst>
          <pc:docMk/>
          <pc:sldMk cId="1389702918" sldId="257"/>
        </pc:sldMkLst>
      </pc:sldChg>
      <pc:sldChg chg="modTransition">
        <pc:chgData name="Romane ISBLET" userId="S::romane.isblet@gastonberger.fr::fa7156ec-4e66-4662-a7a7-cdb532170b75" providerId="AD" clId="Web-{F7491644-6F4D-4FCE-991B-7609A8DD034A}" dt="2020-11-12T07:59:34.072" v="5"/>
        <pc:sldMkLst>
          <pc:docMk/>
          <pc:sldMk cId="781826969" sldId="259"/>
        </pc:sldMkLst>
      </pc:sldChg>
      <pc:sldChg chg="modSp modTransition">
        <pc:chgData name="Romane ISBLET" userId="S::romane.isblet@gastonberger.fr::fa7156ec-4e66-4662-a7a7-cdb532170b75" providerId="AD" clId="Web-{F7491644-6F4D-4FCE-991B-7609A8DD034A}" dt="2020-11-12T08:11:50.515" v="16"/>
        <pc:sldMkLst>
          <pc:docMk/>
          <pc:sldMk cId="2991634261" sldId="260"/>
        </pc:sldMkLst>
        <pc:graphicFrameChg chg="mod modGraphic">
          <ac:chgData name="Romane ISBLET" userId="S::romane.isblet@gastonberger.fr::fa7156ec-4e66-4662-a7a7-cdb532170b75" providerId="AD" clId="Web-{F7491644-6F4D-4FCE-991B-7609A8DD034A}" dt="2020-11-12T08:11:50.515" v="16"/>
          <ac:graphicFrameMkLst>
            <pc:docMk/>
            <pc:sldMk cId="2991634261" sldId="260"/>
            <ac:graphicFrameMk id="5" creationId="{A0176858-9B72-4937-A9EB-4272BF6201B6}"/>
          </ac:graphicFrameMkLst>
        </pc:graphicFrameChg>
      </pc:sldChg>
      <pc:sldChg chg="modTransition">
        <pc:chgData name="Romane ISBLET" userId="S::romane.isblet@gastonberger.fr::fa7156ec-4e66-4662-a7a7-cdb532170b75" providerId="AD" clId="Web-{F7491644-6F4D-4FCE-991B-7609A8DD034A}" dt="2020-11-12T07:59:38.885" v="7"/>
        <pc:sldMkLst>
          <pc:docMk/>
          <pc:sldMk cId="1664371060" sldId="261"/>
        </pc:sldMkLst>
      </pc:sldChg>
      <pc:sldChg chg="modSp modTransition">
        <pc:chgData name="Romane ISBLET" userId="S::romane.isblet@gastonberger.fr::fa7156ec-4e66-4662-a7a7-cdb532170b75" providerId="AD" clId="Web-{F7491644-6F4D-4FCE-991B-7609A8DD034A}" dt="2020-11-12T09:03:18.932" v="23" actId="20577"/>
        <pc:sldMkLst>
          <pc:docMk/>
          <pc:sldMk cId="2349109469" sldId="262"/>
        </pc:sldMkLst>
        <pc:spChg chg="mod">
          <ac:chgData name="Romane ISBLET" userId="S::romane.isblet@gastonberger.fr::fa7156ec-4e66-4662-a7a7-cdb532170b75" providerId="AD" clId="Web-{F7491644-6F4D-4FCE-991B-7609A8DD034A}" dt="2020-11-12T09:03:18.932" v="23" actId="20577"/>
          <ac:spMkLst>
            <pc:docMk/>
            <pc:sldMk cId="2349109469" sldId="262"/>
            <ac:spMk id="3" creationId="{9423975A-4B9C-4F8A-ABC0-BCF3E918DA3A}"/>
          </ac:spMkLst>
        </pc:spChg>
      </pc:sldChg>
      <pc:sldChg chg="modTransition">
        <pc:chgData name="Romane ISBLET" userId="S::romane.isblet@gastonberger.fr::fa7156ec-4e66-4662-a7a7-cdb532170b75" providerId="AD" clId="Web-{F7491644-6F4D-4FCE-991B-7609A8DD034A}" dt="2020-11-12T07:59:47.682" v="11"/>
        <pc:sldMkLst>
          <pc:docMk/>
          <pc:sldMk cId="3314286389" sldId="263"/>
        </pc:sldMkLst>
      </pc:sldChg>
      <pc:sldChg chg="modTransition">
        <pc:chgData name="Romane ISBLET" userId="S::romane.isblet@gastonberger.fr::fa7156ec-4e66-4662-a7a7-cdb532170b75" providerId="AD" clId="Web-{F7491644-6F4D-4FCE-991B-7609A8DD034A}" dt="2020-11-12T07:59:41.916" v="8"/>
        <pc:sldMkLst>
          <pc:docMk/>
          <pc:sldMk cId="1440577938" sldId="264"/>
        </pc:sldMkLst>
      </pc:sldChg>
      <pc:sldChg chg="modTransition">
        <pc:chgData name="Romane ISBLET" userId="S::romane.isblet@gastonberger.fr::fa7156ec-4e66-4662-a7a7-cdb532170b75" providerId="AD" clId="Web-{F7491644-6F4D-4FCE-991B-7609A8DD034A}" dt="2020-11-12T07:59:45.479" v="10"/>
        <pc:sldMkLst>
          <pc:docMk/>
          <pc:sldMk cId="4197074633" sldId="265"/>
        </pc:sldMkLst>
      </pc:sldChg>
      <pc:sldChg chg="addSp modTransition">
        <pc:chgData name="Romane ISBLET" userId="S::romane.isblet@gastonberger.fr::fa7156ec-4e66-4662-a7a7-cdb532170b75" providerId="AD" clId="Web-{F7491644-6F4D-4FCE-991B-7609A8DD034A}" dt="2020-11-12T07:59:43.479" v="9"/>
        <pc:sldMkLst>
          <pc:docMk/>
          <pc:sldMk cId="3503647308" sldId="266"/>
        </pc:sldMkLst>
        <pc:picChg chg="add">
          <ac:chgData name="Romane ISBLET" userId="S::romane.isblet@gastonberger.fr::fa7156ec-4e66-4662-a7a7-cdb532170b75" providerId="AD" clId="Web-{F7491644-6F4D-4FCE-991B-7609A8DD034A}" dt="2020-11-12T07:58:13.712" v="0"/>
          <ac:picMkLst>
            <pc:docMk/>
            <pc:sldMk cId="3503647308" sldId="266"/>
            <ac:picMk id="5" creationId="{ABC51A47-8E61-4C01-A84D-14552B962133}"/>
          </ac:picMkLst>
        </pc:picChg>
      </pc:sldChg>
    </pc:docChg>
  </pc:docChgLst>
  <pc:docChgLst>
    <pc:chgData name="Romane ISBLET" userId="S::romane.isblet@gastonberger.fr::fa7156ec-4e66-4662-a7a7-cdb532170b75" providerId="AD" clId="Web-{E34D8979-5E14-467C-BDBE-24561DE29E18}"/>
    <pc:docChg chg="addSld delSld modSld sldOrd addMainMaster delMainMaster">
      <pc:chgData name="Romane ISBLET" userId="S::romane.isblet@gastonberger.fr::fa7156ec-4e66-4662-a7a7-cdb532170b75" providerId="AD" clId="Web-{E34D8979-5E14-467C-BDBE-24561DE29E18}" dt="2020-11-09T11:16:29.394" v="2925"/>
      <pc:docMkLst>
        <pc:docMk/>
      </pc:docMkLst>
      <pc:sldChg chg="addSp delSp modSp new mod setBg modClrScheme delDesignElem chgLayout">
        <pc:chgData name="Romane ISBLET" userId="S::romane.isblet@gastonberger.fr::fa7156ec-4e66-4662-a7a7-cdb532170b75" providerId="AD" clId="Web-{E34D8979-5E14-467C-BDBE-24561DE29E18}" dt="2020-11-09T11:04:18.029" v="2725"/>
        <pc:sldMkLst>
          <pc:docMk/>
          <pc:sldMk cId="520218615" sldId="256"/>
        </pc:sldMkLst>
        <pc:spChg chg="mod ord">
          <ac:chgData name="Romane ISBLET" userId="S::romane.isblet@gastonberger.fr::fa7156ec-4e66-4662-a7a7-cdb532170b75" providerId="AD" clId="Web-{E34D8979-5E14-467C-BDBE-24561DE29E18}" dt="2020-11-09T11:04:18.029" v="2725"/>
          <ac:spMkLst>
            <pc:docMk/>
            <pc:sldMk cId="520218615" sldId="256"/>
            <ac:spMk id="2" creationId="{F9376CE5-E21A-467F-8105-7310449E25EB}"/>
          </ac:spMkLst>
        </pc:spChg>
        <pc:spChg chg="del mod ord">
          <ac:chgData name="Romane ISBLET" userId="S::romane.isblet@gastonberger.fr::fa7156ec-4e66-4662-a7a7-cdb532170b75" providerId="AD" clId="Web-{E34D8979-5E14-467C-BDBE-24561DE29E18}" dt="2020-11-09T10:58:36.183" v="2668"/>
          <ac:spMkLst>
            <pc:docMk/>
            <pc:sldMk cId="520218615" sldId="256"/>
            <ac:spMk id="3" creationId="{6A2E36EE-3FC9-4DEA-9F48-820A512D6CAD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6:25.130" v="2634"/>
          <ac:spMkLst>
            <pc:docMk/>
            <pc:sldMk cId="520218615" sldId="256"/>
            <ac:spMk id="5" creationId="{6132F700-8CFB-4C6C-B542-E0126AFD2ADE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6:25.130" v="2634"/>
          <ac:spMkLst>
            <pc:docMk/>
            <pc:sldMk cId="520218615" sldId="256"/>
            <ac:spMk id="6" creationId="{590E0492-A063-4322-A6F6-50EBE38B58F2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6:26.739" v="2636"/>
          <ac:spMkLst>
            <pc:docMk/>
            <pc:sldMk cId="520218615" sldId="256"/>
            <ac:spMk id="7" creationId="{62704ED4-17AD-4155-82BF-349125232CE9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6:23.396" v="2632"/>
          <ac:spMkLst>
            <pc:docMk/>
            <pc:sldMk cId="520218615" sldId="256"/>
            <ac:spMk id="8" creationId="{10CE3618-1D7A-4256-B2AF-9DB692996C65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1:03:01.884" v="2711"/>
          <ac:spMkLst>
            <pc:docMk/>
            <pc:sldMk cId="520218615" sldId="256"/>
            <ac:spMk id="11" creationId="{8F69FBEC-4C47-4288-962D-3FC20C79F3F5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6:25.130" v="2634"/>
          <ac:spMkLst>
            <pc:docMk/>
            <pc:sldMk cId="520218615" sldId="256"/>
            <ac:spMk id="12" creationId="{8811F053-65BC-463F-A052-15EDF07DDC62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1:03:34.058" v="2717"/>
          <ac:spMkLst>
            <pc:docMk/>
            <pc:sldMk cId="520218615" sldId="256"/>
            <ac:spMk id="14" creationId="{4FEB7930-F0D6-4044-8BA9-D730103DBF13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1:03:01.884" v="2711"/>
          <ac:spMkLst>
            <pc:docMk/>
            <pc:sldMk cId="520218615" sldId="256"/>
            <ac:spMk id="16" creationId="{19A1D830-E73C-47A9-A534-323CEEFF5B32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9:09.107" v="2683"/>
          <ac:spMkLst>
            <pc:docMk/>
            <pc:sldMk cId="520218615" sldId="256"/>
            <ac:spMk id="30" creationId="{E2366EBA-92FD-44AE-87A9-25E5135EB2C9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6:23.396" v="2632"/>
          <ac:spMkLst>
            <pc:docMk/>
            <pc:sldMk cId="520218615" sldId="256"/>
            <ac:spMk id="31" creationId="{3F39476B-1A6D-47CB-AC7A-FB87EF003323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6:26.739" v="2636"/>
          <ac:spMkLst>
            <pc:docMk/>
            <pc:sldMk cId="520218615" sldId="256"/>
            <ac:spMk id="32" creationId="{E4BAAF5C-577F-43DB-8ACD-EDAB5A54E6C0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6:26.739" v="2636"/>
          <ac:spMkLst>
            <pc:docMk/>
            <pc:sldMk cId="520218615" sldId="256"/>
            <ac:spMk id="33" creationId="{78B6E08A-861F-4A1A-BCF0-69429C5A281C}"/>
          </ac:spMkLst>
        </pc:spChg>
        <pc:spChg chg="add">
          <ac:chgData name="Romane ISBLET" userId="S::romane.isblet@gastonberger.fr::fa7156ec-4e66-4662-a7a7-cdb532170b75" providerId="AD" clId="Web-{E34D8979-5E14-467C-BDBE-24561DE29E18}" dt="2020-11-09T11:04:18.029" v="2725"/>
          <ac:spMkLst>
            <pc:docMk/>
            <pc:sldMk cId="520218615" sldId="256"/>
            <ac:spMk id="35" creationId="{FD8F1113-2E3C-46E3-B54F-B7F421EEFD11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9:09.107" v="2683"/>
          <ac:spMkLst>
            <pc:docMk/>
            <pc:sldMk cId="520218615" sldId="256"/>
            <ac:spMk id="36" creationId="{7C462C46-EFB7-4580-9921-DFC346FCC3C2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8:50.059" v="2672"/>
          <ac:spMkLst>
            <pc:docMk/>
            <pc:sldMk cId="520218615" sldId="256"/>
            <ac:spMk id="38" creationId="{9CA1971B-4996-4EBE-8D6D-EC189ED2E552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8:48.731" v="2670"/>
          <ac:spMkLst>
            <pc:docMk/>
            <pc:sldMk cId="520218615" sldId="256"/>
            <ac:spMk id="41" creationId="{34DD805B-2A7B-4ADA-9C4D-E0C9F192DBB3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8:51.841" v="2674"/>
          <ac:spMkLst>
            <pc:docMk/>
            <pc:sldMk cId="520218615" sldId="256"/>
            <ac:spMk id="42" creationId="{F25D9EEC-24EA-4FED-9057-A7DF62184176}"/>
          </ac:spMkLst>
        </pc:spChg>
        <pc:spChg chg="add">
          <ac:chgData name="Romane ISBLET" userId="S::romane.isblet@gastonberger.fr::fa7156ec-4e66-4662-a7a7-cdb532170b75" providerId="AD" clId="Web-{E34D8979-5E14-467C-BDBE-24561DE29E18}" dt="2020-11-09T11:04:18.029" v="2725"/>
          <ac:spMkLst>
            <pc:docMk/>
            <pc:sldMk cId="520218615" sldId="256"/>
            <ac:spMk id="51" creationId="{4F37E7FB-7372-47E3-914E-7CF7E94B1C49}"/>
          </ac:spMkLst>
        </pc:spChg>
        <pc:spChg chg="add">
          <ac:chgData name="Romane ISBLET" userId="S::romane.isblet@gastonberger.fr::fa7156ec-4e66-4662-a7a7-cdb532170b75" providerId="AD" clId="Web-{E34D8979-5E14-467C-BDBE-24561DE29E18}" dt="2020-11-09T11:04:18.029" v="2725"/>
          <ac:spMkLst>
            <pc:docMk/>
            <pc:sldMk cId="520218615" sldId="256"/>
            <ac:spMk id="52" creationId="{16E168E2-3256-43A5-9298-9E5A6AE8F736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8:59.341" v="2678"/>
          <ac:spMkLst>
            <pc:docMk/>
            <pc:sldMk cId="520218615" sldId="256"/>
            <ac:spMk id="65" creationId="{A4599737-1BC2-4A41-B5D8-BED9CDD21E83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9:00.997" v="2680"/>
          <ac:spMkLst>
            <pc:docMk/>
            <pc:sldMk cId="520218615" sldId="256"/>
            <ac:spMk id="67" creationId="{8334A2EF-69D9-41C1-9876-91D7FCF7C3C4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8:48.731" v="2670"/>
          <ac:spMkLst>
            <pc:docMk/>
            <pc:sldMk cId="520218615" sldId="256"/>
            <ac:spMk id="69" creationId="{9BF6EDB4-B4ED-4900-9E38-A7AE0EEEEA1F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8:54.872" v="2676"/>
          <ac:spMkLst>
            <pc:docMk/>
            <pc:sldMk cId="520218615" sldId="256"/>
            <ac:spMk id="70" creationId="{90641E66-A174-43FA-B84A-6683048A7713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8:54.872" v="2676"/>
          <ac:spMkLst>
            <pc:docMk/>
            <pc:sldMk cId="520218615" sldId="256"/>
            <ac:spMk id="73" creationId="{42249EA3-BDA3-4D18-8485-25140F56E196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8:59.341" v="2678"/>
          <ac:spMkLst>
            <pc:docMk/>
            <pc:sldMk cId="520218615" sldId="256"/>
            <ac:spMk id="75" creationId="{4BDC1B9E-51DA-4997-B03F-C8FD8928EEC3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9:00.997" v="2680"/>
          <ac:spMkLst>
            <pc:docMk/>
            <pc:sldMk cId="520218615" sldId="256"/>
            <ac:spMk id="77" creationId="{C8CA0C52-5ACA-4F17-AA4A-312E0E110981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9:00.997" v="2680"/>
          <ac:spMkLst>
            <pc:docMk/>
            <pc:sldMk cId="520218615" sldId="256"/>
            <ac:spMk id="78" creationId="{4F37E7FB-7372-47E3-914E-7CF7E94B1C49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9:09.091" v="2682"/>
          <ac:spMkLst>
            <pc:docMk/>
            <pc:sldMk cId="520218615" sldId="256"/>
            <ac:spMk id="79" creationId="{1376FE6E-3875-4BA3-BFD3-1C83AE033173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0:59:09.091" v="2682"/>
          <ac:spMkLst>
            <pc:docMk/>
            <pc:sldMk cId="520218615" sldId="256"/>
            <ac:spMk id="81" creationId="{65AB87A9-8B9A-4793-87D4-AE126DADD252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1:02:39.352" v="2708"/>
          <ac:spMkLst>
            <pc:docMk/>
            <pc:sldMk cId="520218615" sldId="256"/>
            <ac:spMk id="83" creationId="{FD8F1113-2E3C-46E3-B54F-B7F421EEFD11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1:02:39.352" v="2708"/>
          <ac:spMkLst>
            <pc:docMk/>
            <pc:sldMk cId="520218615" sldId="256"/>
            <ac:spMk id="85" creationId="{4F37E7FB-7372-47E3-914E-7CF7E94B1C49}"/>
          </ac:spMkLst>
        </pc:spChg>
        <pc:spChg chg="add del">
          <ac:chgData name="Romane ISBLET" userId="S::romane.isblet@gastonberger.fr::fa7156ec-4e66-4662-a7a7-cdb532170b75" providerId="AD" clId="Web-{E34D8979-5E14-467C-BDBE-24561DE29E18}" dt="2020-11-09T11:02:39.352" v="2708"/>
          <ac:spMkLst>
            <pc:docMk/>
            <pc:sldMk cId="520218615" sldId="256"/>
            <ac:spMk id="86" creationId="{16E168E2-3256-43A5-9298-9E5A6AE8F736}"/>
          </ac:spMkLst>
        </pc:spChg>
        <pc:grpChg chg="add del">
          <ac:chgData name="Romane ISBLET" userId="S::romane.isblet@gastonberger.fr::fa7156ec-4e66-4662-a7a7-cdb532170b75" providerId="AD" clId="Web-{E34D8979-5E14-467C-BDBE-24561DE29E18}" dt="2020-11-09T10:56:26.739" v="2636"/>
          <ac:grpSpMkLst>
            <pc:docMk/>
            <pc:sldMk cId="520218615" sldId="256"/>
            <ac:grpSpMk id="9" creationId="{94030ADA-F758-4871-82A9-A900D3A1CF27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6:23.396" v="2632"/>
          <ac:grpSpMkLst>
            <pc:docMk/>
            <pc:sldMk cId="520218615" sldId="256"/>
            <ac:grpSpMk id="10" creationId="{D91A9185-A7D5-460B-98BC-0BF2EBD3EEBE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1:03:01.884" v="2711"/>
          <ac:grpSpMkLst>
            <pc:docMk/>
            <pc:sldMk cId="520218615" sldId="256"/>
            <ac:grpSpMk id="13" creationId="{54F6FC82-E588-4DA0-8096-0C3BD54F17B5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1:03:34.058" v="2717"/>
          <ac:grpSpMkLst>
            <pc:docMk/>
            <pc:sldMk cId="520218615" sldId="256"/>
            <ac:grpSpMk id="15" creationId="{945CE9A4-4A26-4B57-A688-E6D3A8498AB1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1:03:34.058" v="2717"/>
          <ac:grpSpMkLst>
            <pc:docMk/>
            <pc:sldMk cId="520218615" sldId="256"/>
            <ac:grpSpMk id="22" creationId="{3D37B8A0-A486-4042-834D-0C08DD3B4302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9:09.107" v="2683"/>
          <ac:grpSpMkLst>
            <pc:docMk/>
            <pc:sldMk cId="520218615" sldId="256"/>
            <ac:grpSpMk id="34" creationId="{2B9CCAD9-1D1C-44DB-9BC4-912C4B2303A5}"/>
          </ac:grpSpMkLst>
        </pc:grpChg>
        <pc:grpChg chg="add">
          <ac:chgData name="Romane ISBLET" userId="S::romane.isblet@gastonberger.fr::fa7156ec-4e66-4662-a7a7-cdb532170b75" providerId="AD" clId="Web-{E34D8979-5E14-467C-BDBE-24561DE29E18}" dt="2020-11-09T11:04:18.029" v="2725"/>
          <ac:grpSpMkLst>
            <pc:docMk/>
            <pc:sldMk cId="520218615" sldId="256"/>
            <ac:grpSpMk id="37" creationId="{465DDECC-A11E-434E-87B2-8997CD3832FD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8:50.059" v="2672"/>
          <ac:grpSpMkLst>
            <pc:docMk/>
            <pc:sldMk cId="520218615" sldId="256"/>
            <ac:grpSpMk id="39" creationId="{F66BC19D-345B-44F1-9C83-BF33E813E60A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8:50.059" v="2672"/>
          <ac:grpSpMkLst>
            <pc:docMk/>
            <pc:sldMk cId="520218615" sldId="256"/>
            <ac:grpSpMk id="40" creationId="{FA081363-AC35-4BF9-8B41-8CF7992CDBC3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8:48.731" v="2670"/>
          <ac:grpSpMkLst>
            <pc:docMk/>
            <pc:sldMk cId="520218615" sldId="256"/>
            <ac:grpSpMk id="43" creationId="{C664A566-6D08-4E84-9708-4916A20016FF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8:51.841" v="2674"/>
          <ac:grpSpMkLst>
            <pc:docMk/>
            <pc:sldMk cId="520218615" sldId="256"/>
            <ac:grpSpMk id="63" creationId="{EE6BBC07-CF0C-4EE5-8031-F879DB97AE09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8:48.731" v="2670"/>
          <ac:grpSpMkLst>
            <pc:docMk/>
            <pc:sldMk cId="520218615" sldId="256"/>
            <ac:grpSpMk id="64" creationId="{B83678BA-0A50-4D51-9E9E-08BB66F83C37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8:59.341" v="2678"/>
          <ac:grpSpMkLst>
            <pc:docMk/>
            <pc:sldMk cId="520218615" sldId="256"/>
            <ac:grpSpMk id="66" creationId="{2E711C58-5790-4050-B396-3FECCD05571A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8:51.841" v="2674"/>
          <ac:grpSpMkLst>
            <pc:docMk/>
            <pc:sldMk cId="520218615" sldId="256"/>
            <ac:grpSpMk id="68" creationId="{C823590F-2DA6-407F-920B-C16D7DF273D0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8:54.872" v="2676"/>
          <ac:grpSpMkLst>
            <pc:docMk/>
            <pc:sldMk cId="520218615" sldId="256"/>
            <ac:grpSpMk id="71" creationId="{547ED295-8A9F-42C8-97CD-D758BBA9E13B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8:54.872" v="2676"/>
          <ac:grpSpMkLst>
            <pc:docMk/>
            <pc:sldMk cId="520218615" sldId="256"/>
            <ac:grpSpMk id="72" creationId="{8587231B-3AA7-4109-A158-8C655E2B722F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8:59.341" v="2678"/>
          <ac:grpSpMkLst>
            <pc:docMk/>
            <pc:sldMk cId="520218615" sldId="256"/>
            <ac:grpSpMk id="74" creationId="{9469358F-6F6E-4272-91C4-E3FB377CBE89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9:00.997" v="2680"/>
          <ac:grpSpMkLst>
            <pc:docMk/>
            <pc:sldMk cId="520218615" sldId="256"/>
            <ac:grpSpMk id="76" creationId="{874C0C03-1202-4DC9-BA33-998DDFB3FB89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9:09.091" v="2682"/>
          <ac:grpSpMkLst>
            <pc:docMk/>
            <pc:sldMk cId="520218615" sldId="256"/>
            <ac:grpSpMk id="80" creationId="{8DF80DFC-0DAA-4D9C-8708-26E7744A4BF9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0:59:09.091" v="2682"/>
          <ac:grpSpMkLst>
            <pc:docMk/>
            <pc:sldMk cId="520218615" sldId="256"/>
            <ac:grpSpMk id="82" creationId="{737607C9-4B59-4CB6-AE2D-C25102D55370}"/>
          </ac:grpSpMkLst>
        </pc:grpChg>
        <pc:grpChg chg="add del">
          <ac:chgData name="Romane ISBLET" userId="S::romane.isblet@gastonberger.fr::fa7156ec-4e66-4662-a7a7-cdb532170b75" providerId="AD" clId="Web-{E34D8979-5E14-467C-BDBE-24561DE29E18}" dt="2020-11-09T11:02:39.352" v="2708"/>
          <ac:grpSpMkLst>
            <pc:docMk/>
            <pc:sldMk cId="520218615" sldId="256"/>
            <ac:grpSpMk id="84" creationId="{465DDECC-A11E-434E-87B2-8997CD3832FD}"/>
          </ac:grpSpMkLst>
        </pc:grpChg>
        <pc:picChg chg="add mod ord">
          <ac:chgData name="Romane ISBLET" userId="S::romane.isblet@gastonberger.fr::fa7156ec-4e66-4662-a7a7-cdb532170b75" providerId="AD" clId="Web-{E34D8979-5E14-467C-BDBE-24561DE29E18}" dt="2020-11-09T11:04:18.029" v="2725"/>
          <ac:picMkLst>
            <pc:docMk/>
            <pc:sldMk cId="520218615" sldId="256"/>
            <ac:picMk id="4" creationId="{8B5CCF86-8CB6-433C-8910-DCE554D1ED21}"/>
          </ac:picMkLst>
        </pc:picChg>
      </pc:sldChg>
      <pc:sldChg chg="del">
        <pc:chgData name="Romane ISBLET" userId="S::romane.isblet@gastonberger.fr::fa7156ec-4e66-4662-a7a7-cdb532170b75" providerId="AD" clId="Web-{E34D8979-5E14-467C-BDBE-24561DE29E18}" dt="2020-11-09T09:48:21.437" v="20"/>
        <pc:sldMkLst>
          <pc:docMk/>
          <pc:sldMk cId="3106762672" sldId="256"/>
        </pc:sldMkLst>
      </pc:sldChg>
      <pc:sldChg chg="del">
        <pc:chgData name="Romane ISBLET" userId="S::romane.isblet@gastonberger.fr::fa7156ec-4e66-4662-a7a7-cdb532170b75" providerId="AD" clId="Web-{E34D8979-5E14-467C-BDBE-24561DE29E18}" dt="2020-11-09T09:48:42.688" v="23"/>
        <pc:sldMkLst>
          <pc:docMk/>
          <pc:sldMk cId="3563333227" sldId="256"/>
        </pc:sldMkLst>
      </pc:sldChg>
      <pc:sldChg chg="del">
        <pc:chgData name="Romane ISBLET" userId="S::romane.isblet@gastonberger.fr::fa7156ec-4e66-4662-a7a7-cdb532170b75" providerId="AD" clId="Web-{E34D8979-5E14-467C-BDBE-24561DE29E18}" dt="2020-11-09T09:48:23.406" v="22"/>
        <pc:sldMkLst>
          <pc:docMk/>
          <pc:sldMk cId="1186359607" sldId="257"/>
        </pc:sldMkLst>
      </pc:sldChg>
      <pc:sldChg chg="addSp modSp mod modTransition modClrScheme addAnim delAnim modAnim chgLayout">
        <pc:chgData name="Romane ISBLET" userId="S::romane.isblet@gastonberger.fr::fa7156ec-4e66-4662-a7a7-cdb532170b75" providerId="AD" clId="Web-{E34D8979-5E14-467C-BDBE-24561DE29E18}" dt="2020-11-09T11:15:48.423" v="2920" actId="20577"/>
        <pc:sldMkLst>
          <pc:docMk/>
          <pc:sldMk cId="1389702918" sldId="257"/>
        </pc:sldMkLst>
        <pc:spChg chg="mod ord">
          <ac:chgData name="Romane ISBLET" userId="S::romane.isblet@gastonberger.fr::fa7156ec-4e66-4662-a7a7-cdb532170b75" providerId="AD" clId="Web-{E34D8979-5E14-467C-BDBE-24561DE29E18}" dt="2020-11-09T11:04:14.060" v="2724"/>
          <ac:spMkLst>
            <pc:docMk/>
            <pc:sldMk cId="1389702918" sldId="257"/>
            <ac:spMk id="2" creationId="{F845C77A-E4FF-4176-B437-AD837AB9ABC1}"/>
          </ac:spMkLst>
        </pc:spChg>
        <pc:spChg chg="mod ord">
          <ac:chgData name="Romane ISBLET" userId="S::romane.isblet@gastonberger.fr::fa7156ec-4e66-4662-a7a7-cdb532170b75" providerId="AD" clId="Web-{E34D8979-5E14-467C-BDBE-24561DE29E18}" dt="2020-11-09T11:15:48.423" v="2920" actId="20577"/>
          <ac:spMkLst>
            <pc:docMk/>
            <pc:sldMk cId="1389702918" sldId="257"/>
            <ac:spMk id="3" creationId="{63CD2503-2AB0-4A6D-A6EE-BBD0E1776B57}"/>
          </ac:spMkLst>
        </pc:spChg>
        <pc:picChg chg="add mod">
          <ac:chgData name="Romane ISBLET" userId="S::romane.isblet@gastonberger.fr::fa7156ec-4e66-4662-a7a7-cdb532170b75" providerId="AD" clId="Web-{E34D8979-5E14-467C-BDBE-24561DE29E18}" dt="2020-11-09T11:00:02.828" v="2689" actId="1076"/>
          <ac:picMkLst>
            <pc:docMk/>
            <pc:sldMk cId="1389702918" sldId="257"/>
            <ac:picMk id="4" creationId="{985D50E2-5738-4DB2-98C2-4693231476A3}"/>
          </ac:picMkLst>
        </pc:picChg>
      </pc:sldChg>
      <pc:sldChg chg="del">
        <pc:chgData name="Romane ISBLET" userId="S::romane.isblet@gastonberger.fr::fa7156ec-4e66-4662-a7a7-cdb532170b75" providerId="AD" clId="Web-{E34D8979-5E14-467C-BDBE-24561DE29E18}" dt="2020-11-09T09:48:20.718" v="19"/>
        <pc:sldMkLst>
          <pc:docMk/>
          <pc:sldMk cId="3665901430" sldId="258"/>
        </pc:sldMkLst>
      </pc:sldChg>
      <pc:sldChg chg="del">
        <pc:chgData name="Romane ISBLET" userId="S::romane.isblet@gastonberger.fr::fa7156ec-4e66-4662-a7a7-cdb532170b75" providerId="AD" clId="Web-{E34D8979-5E14-467C-BDBE-24561DE29E18}" dt="2020-11-09T10:09:01.250" v="469"/>
        <pc:sldMkLst>
          <pc:docMk/>
          <pc:sldMk cId="4073514632" sldId="258"/>
        </pc:sldMkLst>
      </pc:sldChg>
      <pc:sldChg chg="delSp modSp new del">
        <pc:chgData name="Romane ISBLET" userId="S::romane.isblet@gastonberger.fr::fa7156ec-4e66-4662-a7a7-cdb532170b75" providerId="AD" clId="Web-{E34D8979-5E14-467C-BDBE-24561DE29E18}" dt="2020-11-09T09:48:22.656" v="21"/>
        <pc:sldMkLst>
          <pc:docMk/>
          <pc:sldMk cId="708812459" sldId="259"/>
        </pc:sldMkLst>
        <pc:spChg chg="mod">
          <ac:chgData name="Romane ISBLET" userId="S::romane.isblet@gastonberger.fr::fa7156ec-4e66-4662-a7a7-cdb532170b75" providerId="AD" clId="Web-{E34D8979-5E14-467C-BDBE-24561DE29E18}" dt="2020-11-09T09:47:38.232" v="15" actId="20577"/>
          <ac:spMkLst>
            <pc:docMk/>
            <pc:sldMk cId="708812459" sldId="259"/>
            <ac:spMk id="2" creationId="{539CAD57-4994-434B-86BE-05E6B68AE6C5}"/>
          </ac:spMkLst>
        </pc:spChg>
        <pc:spChg chg="del">
          <ac:chgData name="Romane ISBLET" userId="S::romane.isblet@gastonberger.fr::fa7156ec-4e66-4662-a7a7-cdb532170b75" providerId="AD" clId="Web-{E34D8979-5E14-467C-BDBE-24561DE29E18}" dt="2020-11-09T09:47:40.826" v="18"/>
          <ac:spMkLst>
            <pc:docMk/>
            <pc:sldMk cId="708812459" sldId="259"/>
            <ac:spMk id="3" creationId="{4A5E2E5D-A87B-4934-B7A7-BECBFC6A6894}"/>
          </ac:spMkLst>
        </pc:spChg>
      </pc:sldChg>
      <pc:sldChg chg="addSp modSp mod modClrScheme addAnim modAnim chgLayout">
        <pc:chgData name="Romane ISBLET" userId="S::romane.isblet@gastonberger.fr::fa7156ec-4e66-4662-a7a7-cdb532170b75" providerId="AD" clId="Web-{E34D8979-5E14-467C-BDBE-24561DE29E18}" dt="2020-11-09T11:04:14.060" v="2724"/>
        <pc:sldMkLst>
          <pc:docMk/>
          <pc:sldMk cId="781826969" sldId="259"/>
        </pc:sldMkLst>
        <pc:spChg chg="mod ord">
          <ac:chgData name="Romane ISBLET" userId="S::romane.isblet@gastonberger.fr::fa7156ec-4e66-4662-a7a7-cdb532170b75" providerId="AD" clId="Web-{E34D8979-5E14-467C-BDBE-24561DE29E18}" dt="2020-11-09T11:04:14.060" v="2724"/>
          <ac:spMkLst>
            <pc:docMk/>
            <pc:sldMk cId="781826969" sldId="259"/>
            <ac:spMk id="2" creationId="{0B5464B7-F189-458C-9ABD-D027C489DD87}"/>
          </ac:spMkLst>
        </pc:spChg>
        <pc:spChg chg="mod ord">
          <ac:chgData name="Romane ISBLET" userId="S::romane.isblet@gastonberger.fr::fa7156ec-4e66-4662-a7a7-cdb532170b75" providerId="AD" clId="Web-{E34D8979-5E14-467C-BDBE-24561DE29E18}" dt="2020-11-09T11:04:14.060" v="2724"/>
          <ac:spMkLst>
            <pc:docMk/>
            <pc:sldMk cId="781826969" sldId="259"/>
            <ac:spMk id="3" creationId="{B9F4AC20-CD52-4DC1-9478-55B555F6A5D3}"/>
          </ac:spMkLst>
        </pc:spChg>
        <pc:picChg chg="add">
          <ac:chgData name="Romane ISBLET" userId="S::romane.isblet@gastonberger.fr::fa7156ec-4e66-4662-a7a7-cdb532170b75" providerId="AD" clId="Web-{E34D8979-5E14-467C-BDBE-24561DE29E18}" dt="2020-11-09T11:00:07.188" v="2690"/>
          <ac:picMkLst>
            <pc:docMk/>
            <pc:sldMk cId="781826969" sldId="259"/>
            <ac:picMk id="5" creationId="{8A43050B-4A40-44D5-9EEE-99D4E1492236}"/>
          </ac:picMkLst>
        </pc:picChg>
      </pc:sldChg>
      <pc:sldChg chg="addSp delSp modSp mod ord modClrScheme addAnim delAnim modAnim chgLayout">
        <pc:chgData name="Romane ISBLET" userId="S::romane.isblet@gastonberger.fr::fa7156ec-4e66-4662-a7a7-cdb532170b75" providerId="AD" clId="Web-{E34D8979-5E14-467C-BDBE-24561DE29E18}" dt="2020-11-09T11:16:29.394" v="2925"/>
        <pc:sldMkLst>
          <pc:docMk/>
          <pc:sldMk cId="2991634261" sldId="260"/>
        </pc:sldMkLst>
        <pc:spChg chg="mod ord">
          <ac:chgData name="Romane ISBLET" userId="S::romane.isblet@gastonberger.fr::fa7156ec-4e66-4662-a7a7-cdb532170b75" providerId="AD" clId="Web-{E34D8979-5E14-467C-BDBE-24561DE29E18}" dt="2020-11-09T11:11:21.128" v="2855" actId="1076"/>
          <ac:spMkLst>
            <pc:docMk/>
            <pc:sldMk cId="2991634261" sldId="260"/>
            <ac:spMk id="2" creationId="{03964E97-A8A5-43D5-A8BB-A16064705213}"/>
          </ac:spMkLst>
        </pc:spChg>
        <pc:spChg chg="add mod">
          <ac:chgData name="Romane ISBLET" userId="S::romane.isblet@gastonberger.fr::fa7156ec-4e66-4662-a7a7-cdb532170b75" providerId="AD" clId="Web-{E34D8979-5E14-467C-BDBE-24561DE29E18}" dt="2020-11-09T10:12:14.853" v="588"/>
          <ac:spMkLst>
            <pc:docMk/>
            <pc:sldMk cId="2991634261" sldId="260"/>
            <ac:spMk id="6" creationId="{22CB4A5C-0C46-49A6-B1AB-68A108D823E3}"/>
          </ac:spMkLst>
        </pc:spChg>
        <pc:graphicFrameChg chg="del">
          <ac:chgData name="Romane ISBLET" userId="S::romane.isblet@gastonberger.fr::fa7156ec-4e66-4662-a7a7-cdb532170b75" providerId="AD" clId="Web-{E34D8979-5E14-467C-BDBE-24561DE29E18}" dt="2020-11-09T10:30:56.397" v="2031"/>
          <ac:graphicFrameMkLst>
            <pc:docMk/>
            <pc:sldMk cId="2991634261" sldId="260"/>
            <ac:graphicFrameMk id="3" creationId="{3700D0B1-6D5D-43BD-AE52-87D6979DCFBC}"/>
          </ac:graphicFrameMkLst>
        </pc:graphicFrameChg>
        <pc:graphicFrameChg chg="del">
          <ac:chgData name="Romane ISBLET" userId="S::romane.isblet@gastonberger.fr::fa7156ec-4e66-4662-a7a7-cdb532170b75" providerId="AD" clId="Web-{E34D8979-5E14-467C-BDBE-24561DE29E18}" dt="2020-11-09T10:12:14.853" v="588"/>
          <ac:graphicFrameMkLst>
            <pc:docMk/>
            <pc:sldMk cId="2991634261" sldId="260"/>
            <ac:graphicFrameMk id="4" creationId="{B2AC8EFC-6FB4-4AA2-86D1-39A3BABEDD8C}"/>
          </ac:graphicFrameMkLst>
        </pc:graphicFrameChg>
        <pc:graphicFrameChg chg="mod ord modGraphic">
          <ac:chgData name="Romane ISBLET" userId="S::romane.isblet@gastonberger.fr::fa7156ec-4e66-4662-a7a7-cdb532170b75" providerId="AD" clId="Web-{E34D8979-5E14-467C-BDBE-24561DE29E18}" dt="2020-11-09T11:04:14.060" v="2724"/>
          <ac:graphicFrameMkLst>
            <pc:docMk/>
            <pc:sldMk cId="2991634261" sldId="260"/>
            <ac:graphicFrameMk id="5" creationId="{A0176858-9B72-4937-A9EB-4272BF6201B6}"/>
          </ac:graphicFrameMkLst>
        </pc:graphicFrameChg>
        <pc:graphicFrameChg chg="add del">
          <ac:chgData name="Romane ISBLET" userId="S::romane.isblet@gastonberger.fr::fa7156ec-4e66-4662-a7a7-cdb532170b75" providerId="AD" clId="Web-{E34D8979-5E14-467C-BDBE-24561DE29E18}" dt="2020-11-09T10:31:28.977" v="2033"/>
          <ac:graphicFrameMkLst>
            <pc:docMk/>
            <pc:sldMk cId="2991634261" sldId="260"/>
            <ac:graphicFrameMk id="7" creationId="{31738290-B0B0-4B4E-A86D-3647DBA917B5}"/>
          </ac:graphicFrameMkLst>
        </pc:graphicFrameChg>
        <pc:picChg chg="add">
          <ac:chgData name="Romane ISBLET" userId="S::romane.isblet@gastonberger.fr::fa7156ec-4e66-4662-a7a7-cdb532170b75" providerId="AD" clId="Web-{E34D8979-5E14-467C-BDBE-24561DE29E18}" dt="2020-11-09T11:00:09.079" v="2691"/>
          <ac:picMkLst>
            <pc:docMk/>
            <pc:sldMk cId="2991634261" sldId="260"/>
            <ac:picMk id="9" creationId="{DFBC5DD9-9FFC-4DFD-95EB-19E17BEB41C6}"/>
          </ac:picMkLst>
        </pc:picChg>
      </pc:sldChg>
      <pc:sldChg chg="addSp delSp modSp new mod modClrScheme addAnim delAnim modAnim chgLayout">
        <pc:chgData name="Romane ISBLET" userId="S::romane.isblet@gastonberger.fr::fa7156ec-4e66-4662-a7a7-cdb532170b75" providerId="AD" clId="Web-{E34D8979-5E14-467C-BDBE-24561DE29E18}" dt="2020-11-09T11:09:36.404" v="2812" actId="1076"/>
        <pc:sldMkLst>
          <pc:docMk/>
          <pc:sldMk cId="1664371060" sldId="261"/>
        </pc:sldMkLst>
        <pc:spChg chg="mod ord">
          <ac:chgData name="Romane ISBLET" userId="S::romane.isblet@gastonberger.fr::fa7156ec-4e66-4662-a7a7-cdb532170b75" providerId="AD" clId="Web-{E34D8979-5E14-467C-BDBE-24561DE29E18}" dt="2020-11-09T11:05:47.252" v="2740"/>
          <ac:spMkLst>
            <pc:docMk/>
            <pc:sldMk cId="1664371060" sldId="261"/>
            <ac:spMk id="2" creationId="{5764D1AA-3E5F-4FB6-8924-285166ACA148}"/>
          </ac:spMkLst>
        </pc:spChg>
        <pc:spChg chg="del">
          <ac:chgData name="Romane ISBLET" userId="S::romane.isblet@gastonberger.fr::fa7156ec-4e66-4662-a7a7-cdb532170b75" providerId="AD" clId="Web-{E34D8979-5E14-467C-BDBE-24561DE29E18}" dt="2020-11-09T10:13:41.134" v="589"/>
          <ac:spMkLst>
            <pc:docMk/>
            <pc:sldMk cId="1664371060" sldId="261"/>
            <ac:spMk id="3" creationId="{2A0B029C-C41D-4FC0-8894-949A983262C9}"/>
          </ac:spMkLst>
        </pc:spChg>
        <pc:spChg chg="add del mod">
          <ac:chgData name="Romane ISBLET" userId="S::romane.isblet@gastonberger.fr::fa7156ec-4e66-4662-a7a7-cdb532170b75" providerId="AD" clId="Web-{E34D8979-5E14-467C-BDBE-24561DE29E18}" dt="2020-11-09T11:09:10.481" v="2808"/>
          <ac:spMkLst>
            <pc:docMk/>
            <pc:sldMk cId="1664371060" sldId="261"/>
            <ac:spMk id="5" creationId="{A52509BD-E7DE-41AF-A3D6-D775D4516F33}"/>
          </ac:spMkLst>
        </pc:spChg>
        <pc:graphicFrameChg chg="add del mod ord modGraphic">
          <ac:chgData name="Romane ISBLET" userId="S::romane.isblet@gastonberger.fr::fa7156ec-4e66-4662-a7a7-cdb532170b75" providerId="AD" clId="Web-{E34D8979-5E14-467C-BDBE-24561DE29E18}" dt="2020-11-09T11:08:55.340" v="2800"/>
          <ac:graphicFrameMkLst>
            <pc:docMk/>
            <pc:sldMk cId="1664371060" sldId="261"/>
            <ac:graphicFrameMk id="4" creationId="{13767FDE-DA07-4D57-A26D-CE295732848E}"/>
          </ac:graphicFrameMkLst>
        </pc:graphicFrameChg>
        <pc:graphicFrameChg chg="add mod modGraphic">
          <ac:chgData name="Romane ISBLET" userId="S::romane.isblet@gastonberger.fr::fa7156ec-4e66-4662-a7a7-cdb532170b75" providerId="AD" clId="Web-{E34D8979-5E14-467C-BDBE-24561DE29E18}" dt="2020-11-09T11:09:36.404" v="2812" actId="1076"/>
          <ac:graphicFrameMkLst>
            <pc:docMk/>
            <pc:sldMk cId="1664371060" sldId="261"/>
            <ac:graphicFrameMk id="7" creationId="{218C467A-4AB1-43C9-9E4F-F07C2459C5B1}"/>
          </ac:graphicFrameMkLst>
        </pc:graphicFrameChg>
        <pc:picChg chg="add mod ord">
          <ac:chgData name="Romane ISBLET" userId="S::romane.isblet@gastonberger.fr::fa7156ec-4e66-4662-a7a7-cdb532170b75" providerId="AD" clId="Web-{E34D8979-5E14-467C-BDBE-24561DE29E18}" dt="2020-11-09T11:09:25.044" v="2811" actId="1076"/>
          <ac:picMkLst>
            <pc:docMk/>
            <pc:sldMk cId="1664371060" sldId="261"/>
            <ac:picMk id="6" creationId="{0F045E0D-FE5E-4A3D-9243-5B90524A0668}"/>
          </ac:picMkLst>
        </pc:picChg>
      </pc:sldChg>
      <pc:sldChg chg="addSp modSp mod ord modClrScheme addAnim modAnim chgLayout">
        <pc:chgData name="Romane ISBLET" userId="S::romane.isblet@gastonberger.fr::fa7156ec-4e66-4662-a7a7-cdb532170b75" providerId="AD" clId="Web-{E34D8979-5E14-467C-BDBE-24561DE29E18}" dt="2020-11-09T11:16:25.378" v="2924"/>
        <pc:sldMkLst>
          <pc:docMk/>
          <pc:sldMk cId="2349109469" sldId="262"/>
        </pc:sldMkLst>
        <pc:spChg chg="mod ord">
          <ac:chgData name="Romane ISBLET" userId="S::romane.isblet@gastonberger.fr::fa7156ec-4e66-4662-a7a7-cdb532170b75" providerId="AD" clId="Web-{E34D8979-5E14-467C-BDBE-24561DE29E18}" dt="2020-11-09T11:04:14.060" v="2724"/>
          <ac:spMkLst>
            <pc:docMk/>
            <pc:sldMk cId="2349109469" sldId="262"/>
            <ac:spMk id="2" creationId="{F937C6FA-B0FF-4198-97BD-9A448CE9D3A9}"/>
          </ac:spMkLst>
        </pc:spChg>
        <pc:spChg chg="mod ord">
          <ac:chgData name="Romane ISBLET" userId="S::romane.isblet@gastonberger.fr::fa7156ec-4e66-4662-a7a7-cdb532170b75" providerId="AD" clId="Web-{E34D8979-5E14-467C-BDBE-24561DE29E18}" dt="2020-11-09T11:04:14.060" v="2724"/>
          <ac:spMkLst>
            <pc:docMk/>
            <pc:sldMk cId="2349109469" sldId="262"/>
            <ac:spMk id="3" creationId="{9423975A-4B9C-4F8A-ABC0-BCF3E918DA3A}"/>
          </ac:spMkLst>
        </pc:spChg>
        <pc:picChg chg="add">
          <ac:chgData name="Romane ISBLET" userId="S::romane.isblet@gastonberger.fr::fa7156ec-4e66-4662-a7a7-cdb532170b75" providerId="AD" clId="Web-{E34D8979-5E14-467C-BDBE-24561DE29E18}" dt="2020-11-09T11:01:31.614" v="2699"/>
          <ac:picMkLst>
            <pc:docMk/>
            <pc:sldMk cId="2349109469" sldId="262"/>
            <ac:picMk id="5" creationId="{E0B79930-E1A0-4B75-AE54-492115A8C2F7}"/>
          </ac:picMkLst>
        </pc:picChg>
      </pc:sldChg>
      <pc:sldChg chg="addSp modSp mod modClrScheme addAnim modAnim chgLayout">
        <pc:chgData name="Romane ISBLET" userId="S::romane.isblet@gastonberger.fr::fa7156ec-4e66-4662-a7a7-cdb532170b75" providerId="AD" clId="Web-{E34D8979-5E14-467C-BDBE-24561DE29E18}" dt="2020-11-09T11:13:58.761" v="2861"/>
        <pc:sldMkLst>
          <pc:docMk/>
          <pc:sldMk cId="3314286389" sldId="263"/>
        </pc:sldMkLst>
        <pc:spChg chg="mod ord">
          <ac:chgData name="Romane ISBLET" userId="S::romane.isblet@gastonberger.fr::fa7156ec-4e66-4662-a7a7-cdb532170b75" providerId="AD" clId="Web-{E34D8979-5E14-467C-BDBE-24561DE29E18}" dt="2020-11-09T11:04:14.060" v="2724"/>
          <ac:spMkLst>
            <pc:docMk/>
            <pc:sldMk cId="3314286389" sldId="263"/>
            <ac:spMk id="2" creationId="{420C6E14-5B23-4E97-845D-DCBB4E7D2700}"/>
          </ac:spMkLst>
        </pc:spChg>
        <pc:spChg chg="mod ord">
          <ac:chgData name="Romane ISBLET" userId="S::romane.isblet@gastonberger.fr::fa7156ec-4e66-4662-a7a7-cdb532170b75" providerId="AD" clId="Web-{E34D8979-5E14-467C-BDBE-24561DE29E18}" dt="2020-11-09T11:04:14.060" v="2724"/>
          <ac:spMkLst>
            <pc:docMk/>
            <pc:sldMk cId="3314286389" sldId="263"/>
            <ac:spMk id="3" creationId="{FBE0621F-F8C5-4A9D-A622-A45C2B673394}"/>
          </ac:spMkLst>
        </pc:spChg>
        <pc:picChg chg="add">
          <ac:chgData name="Romane ISBLET" userId="S::romane.isblet@gastonberger.fr::fa7156ec-4e66-4662-a7a7-cdb532170b75" providerId="AD" clId="Web-{E34D8979-5E14-467C-BDBE-24561DE29E18}" dt="2020-11-09T11:01:38.114" v="2702"/>
          <ac:picMkLst>
            <pc:docMk/>
            <pc:sldMk cId="3314286389" sldId="263"/>
            <ac:picMk id="5" creationId="{5F7D4776-ACA3-4688-BA16-A8C2CF9ECA13}"/>
          </ac:picMkLst>
        </pc:picChg>
      </pc:sldChg>
      <pc:sldChg chg="addSp delSp modSp new mod modClrScheme addAnim modAnim chgLayout">
        <pc:chgData name="Romane ISBLET" userId="S::romane.isblet@gastonberger.fr::fa7156ec-4e66-4662-a7a7-cdb532170b75" providerId="AD" clId="Web-{E34D8979-5E14-467C-BDBE-24561DE29E18}" dt="2020-11-09T11:04:14.060" v="2724"/>
        <pc:sldMkLst>
          <pc:docMk/>
          <pc:sldMk cId="1440577938" sldId="264"/>
        </pc:sldMkLst>
        <pc:spChg chg="mod ord">
          <ac:chgData name="Romane ISBLET" userId="S::romane.isblet@gastonberger.fr::fa7156ec-4e66-4662-a7a7-cdb532170b75" providerId="AD" clId="Web-{E34D8979-5E14-467C-BDBE-24561DE29E18}" dt="2020-11-09T11:04:14.060" v="2724"/>
          <ac:spMkLst>
            <pc:docMk/>
            <pc:sldMk cId="1440577938" sldId="264"/>
            <ac:spMk id="2" creationId="{87883B25-D9C3-417C-BBCC-BC207AC20E83}"/>
          </ac:spMkLst>
        </pc:spChg>
        <pc:spChg chg="mod ord">
          <ac:chgData name="Romane ISBLET" userId="S::romane.isblet@gastonberger.fr::fa7156ec-4e66-4662-a7a7-cdb532170b75" providerId="AD" clId="Web-{E34D8979-5E14-467C-BDBE-24561DE29E18}" dt="2020-11-09T11:04:14.060" v="2724"/>
          <ac:spMkLst>
            <pc:docMk/>
            <pc:sldMk cId="1440577938" sldId="264"/>
            <ac:spMk id="3" creationId="{12606A50-214E-447E-90D0-35AB6ABB48D8}"/>
          </ac:spMkLst>
        </pc:spChg>
        <pc:picChg chg="add">
          <ac:chgData name="Romane ISBLET" userId="S::romane.isblet@gastonberger.fr::fa7156ec-4e66-4662-a7a7-cdb532170b75" providerId="AD" clId="Web-{E34D8979-5E14-467C-BDBE-24561DE29E18}" dt="2020-11-09T11:01:33.349" v="2700"/>
          <ac:picMkLst>
            <pc:docMk/>
            <pc:sldMk cId="1440577938" sldId="264"/>
            <ac:picMk id="6" creationId="{C9EE1611-4911-4DC1-B3F0-01E2FDC31257}"/>
          </ac:picMkLst>
        </pc:picChg>
        <pc:inkChg chg="del">
          <ac:chgData name="Romane ISBLET" userId="S::romane.isblet@gastonberger.fr::fa7156ec-4e66-4662-a7a7-cdb532170b75" providerId="AD" clId="Web-{E34D8979-5E14-467C-BDBE-24561DE29E18}" dt="2020-11-09T10:43:13.153" v="2323"/>
          <ac:inkMkLst>
            <pc:docMk/>
            <pc:sldMk cId="1440577938" sldId="264"/>
            <ac:inkMk id="4" creationId="{782CF5E4-0FC4-47B4-8D2D-C8999F11D09C}"/>
          </ac:inkMkLst>
        </pc:inkChg>
      </pc:sldChg>
      <pc:sldChg chg="addSp modSp mod modClrScheme addAnim modAnim chgLayout">
        <pc:chgData name="Romane ISBLET" userId="S::romane.isblet@gastonberger.fr::fa7156ec-4e66-4662-a7a7-cdb532170b75" providerId="AD" clId="Web-{E34D8979-5E14-467C-BDBE-24561DE29E18}" dt="2020-11-09T11:04:14.060" v="2724"/>
        <pc:sldMkLst>
          <pc:docMk/>
          <pc:sldMk cId="4197074633" sldId="265"/>
        </pc:sldMkLst>
        <pc:spChg chg="mod ord">
          <ac:chgData name="Romane ISBLET" userId="S::romane.isblet@gastonberger.fr::fa7156ec-4e66-4662-a7a7-cdb532170b75" providerId="AD" clId="Web-{E34D8979-5E14-467C-BDBE-24561DE29E18}" dt="2020-11-09T11:04:14.060" v="2724"/>
          <ac:spMkLst>
            <pc:docMk/>
            <pc:sldMk cId="4197074633" sldId="265"/>
            <ac:spMk id="2" creationId="{68E23E83-62D1-43E4-B9C4-68C05CA4A760}"/>
          </ac:spMkLst>
        </pc:spChg>
        <pc:spChg chg="mod ord">
          <ac:chgData name="Romane ISBLET" userId="S::romane.isblet@gastonberger.fr::fa7156ec-4e66-4662-a7a7-cdb532170b75" providerId="AD" clId="Web-{E34D8979-5E14-467C-BDBE-24561DE29E18}" dt="2020-11-09T11:04:14.060" v="2724"/>
          <ac:spMkLst>
            <pc:docMk/>
            <pc:sldMk cId="4197074633" sldId="265"/>
            <ac:spMk id="3" creationId="{AC8AECCD-F055-4608-9B8A-652DCF632C2B}"/>
          </ac:spMkLst>
        </pc:spChg>
        <pc:picChg chg="add">
          <ac:chgData name="Romane ISBLET" userId="S::romane.isblet@gastonberger.fr::fa7156ec-4e66-4662-a7a7-cdb532170b75" providerId="AD" clId="Web-{E34D8979-5E14-467C-BDBE-24561DE29E18}" dt="2020-11-09T11:01:35.567" v="2701"/>
          <ac:picMkLst>
            <pc:docMk/>
            <pc:sldMk cId="4197074633" sldId="265"/>
            <ac:picMk id="5" creationId="{D178B5AF-2630-4094-B71B-2F88971CB7A6}"/>
          </ac:picMkLst>
        </pc:picChg>
      </pc:sldChg>
      <pc:sldMasterChg chg="del delSldLayout">
        <pc:chgData name="Romane ISBLET" userId="S::romane.isblet@gastonberger.fr::fa7156ec-4e66-4662-a7a7-cdb532170b75" providerId="AD" clId="Web-{E34D8979-5E14-467C-BDBE-24561DE29E18}" dt="2020-11-09T10:56:13.676" v="2630"/>
        <pc:sldMasterMkLst>
          <pc:docMk/>
          <pc:sldMasterMk cId="3717264092" sldId="2147483648"/>
        </pc:sldMasterMkLst>
        <pc:sldLayoutChg chg="del">
          <pc:chgData name="Romane ISBLET" userId="S::romane.isblet@gastonberger.fr::fa7156ec-4e66-4662-a7a7-cdb532170b75" providerId="AD" clId="Web-{E34D8979-5E14-467C-BDBE-24561DE29E18}" dt="2020-11-09T10:56:13.676" v="2630"/>
          <pc:sldLayoutMkLst>
            <pc:docMk/>
            <pc:sldMasterMk cId="3717264092" sldId="2147483648"/>
            <pc:sldLayoutMk cId="2660604570" sldId="2147483649"/>
          </pc:sldLayoutMkLst>
        </pc:sldLayoutChg>
        <pc:sldLayoutChg chg="del">
          <pc:chgData name="Romane ISBLET" userId="S::romane.isblet@gastonberger.fr::fa7156ec-4e66-4662-a7a7-cdb532170b75" providerId="AD" clId="Web-{E34D8979-5E14-467C-BDBE-24561DE29E18}" dt="2020-11-09T10:56:13.676" v="2630"/>
          <pc:sldLayoutMkLst>
            <pc:docMk/>
            <pc:sldMasterMk cId="3717264092" sldId="2147483648"/>
            <pc:sldLayoutMk cId="1375177321" sldId="2147483650"/>
          </pc:sldLayoutMkLst>
        </pc:sldLayoutChg>
        <pc:sldLayoutChg chg="del">
          <pc:chgData name="Romane ISBLET" userId="S::romane.isblet@gastonberger.fr::fa7156ec-4e66-4662-a7a7-cdb532170b75" providerId="AD" clId="Web-{E34D8979-5E14-467C-BDBE-24561DE29E18}" dt="2020-11-09T10:56:13.676" v="2630"/>
          <pc:sldLayoutMkLst>
            <pc:docMk/>
            <pc:sldMasterMk cId="3717264092" sldId="2147483648"/>
            <pc:sldLayoutMk cId="1313493463" sldId="2147483651"/>
          </pc:sldLayoutMkLst>
        </pc:sldLayoutChg>
        <pc:sldLayoutChg chg="del">
          <pc:chgData name="Romane ISBLET" userId="S::romane.isblet@gastonberger.fr::fa7156ec-4e66-4662-a7a7-cdb532170b75" providerId="AD" clId="Web-{E34D8979-5E14-467C-BDBE-24561DE29E18}" dt="2020-11-09T10:56:13.676" v="2630"/>
          <pc:sldLayoutMkLst>
            <pc:docMk/>
            <pc:sldMasterMk cId="3717264092" sldId="2147483648"/>
            <pc:sldLayoutMk cId="4055894978" sldId="2147483652"/>
          </pc:sldLayoutMkLst>
        </pc:sldLayoutChg>
        <pc:sldLayoutChg chg="del">
          <pc:chgData name="Romane ISBLET" userId="S::romane.isblet@gastonberger.fr::fa7156ec-4e66-4662-a7a7-cdb532170b75" providerId="AD" clId="Web-{E34D8979-5E14-467C-BDBE-24561DE29E18}" dt="2020-11-09T10:56:13.676" v="2630"/>
          <pc:sldLayoutMkLst>
            <pc:docMk/>
            <pc:sldMasterMk cId="3717264092" sldId="2147483648"/>
            <pc:sldLayoutMk cId="3197536889" sldId="2147483653"/>
          </pc:sldLayoutMkLst>
        </pc:sldLayoutChg>
        <pc:sldLayoutChg chg="del">
          <pc:chgData name="Romane ISBLET" userId="S::romane.isblet@gastonberger.fr::fa7156ec-4e66-4662-a7a7-cdb532170b75" providerId="AD" clId="Web-{E34D8979-5E14-467C-BDBE-24561DE29E18}" dt="2020-11-09T10:56:13.676" v="2630"/>
          <pc:sldLayoutMkLst>
            <pc:docMk/>
            <pc:sldMasterMk cId="3717264092" sldId="2147483648"/>
            <pc:sldLayoutMk cId="2310734619" sldId="2147483654"/>
          </pc:sldLayoutMkLst>
        </pc:sldLayoutChg>
        <pc:sldLayoutChg chg="del">
          <pc:chgData name="Romane ISBLET" userId="S::romane.isblet@gastonberger.fr::fa7156ec-4e66-4662-a7a7-cdb532170b75" providerId="AD" clId="Web-{E34D8979-5E14-467C-BDBE-24561DE29E18}" dt="2020-11-09T10:56:13.676" v="2630"/>
          <pc:sldLayoutMkLst>
            <pc:docMk/>
            <pc:sldMasterMk cId="3717264092" sldId="2147483648"/>
            <pc:sldLayoutMk cId="415328673" sldId="2147483655"/>
          </pc:sldLayoutMkLst>
        </pc:sldLayoutChg>
        <pc:sldLayoutChg chg="del">
          <pc:chgData name="Romane ISBLET" userId="S::romane.isblet@gastonberger.fr::fa7156ec-4e66-4662-a7a7-cdb532170b75" providerId="AD" clId="Web-{E34D8979-5E14-467C-BDBE-24561DE29E18}" dt="2020-11-09T10:56:13.676" v="2630"/>
          <pc:sldLayoutMkLst>
            <pc:docMk/>
            <pc:sldMasterMk cId="3717264092" sldId="2147483648"/>
            <pc:sldLayoutMk cId="1498743274" sldId="2147483656"/>
          </pc:sldLayoutMkLst>
        </pc:sldLayoutChg>
        <pc:sldLayoutChg chg="del">
          <pc:chgData name="Romane ISBLET" userId="S::romane.isblet@gastonberger.fr::fa7156ec-4e66-4662-a7a7-cdb532170b75" providerId="AD" clId="Web-{E34D8979-5E14-467C-BDBE-24561DE29E18}" dt="2020-11-09T10:56:13.676" v="2630"/>
          <pc:sldLayoutMkLst>
            <pc:docMk/>
            <pc:sldMasterMk cId="3717264092" sldId="2147483648"/>
            <pc:sldLayoutMk cId="419153692" sldId="2147483657"/>
          </pc:sldLayoutMkLst>
        </pc:sldLayoutChg>
        <pc:sldLayoutChg chg="del">
          <pc:chgData name="Romane ISBLET" userId="S::romane.isblet@gastonberger.fr::fa7156ec-4e66-4662-a7a7-cdb532170b75" providerId="AD" clId="Web-{E34D8979-5E14-467C-BDBE-24561DE29E18}" dt="2020-11-09T10:56:13.676" v="2630"/>
          <pc:sldLayoutMkLst>
            <pc:docMk/>
            <pc:sldMasterMk cId="3717264092" sldId="2147483648"/>
            <pc:sldLayoutMk cId="3772566760" sldId="2147483658"/>
          </pc:sldLayoutMkLst>
        </pc:sldLayoutChg>
        <pc:sldLayoutChg chg="del">
          <pc:chgData name="Romane ISBLET" userId="S::romane.isblet@gastonberger.fr::fa7156ec-4e66-4662-a7a7-cdb532170b75" providerId="AD" clId="Web-{E34D8979-5E14-467C-BDBE-24561DE29E18}" dt="2020-11-09T10:56:13.676" v="2630"/>
          <pc:sldLayoutMkLst>
            <pc:docMk/>
            <pc:sldMasterMk cId="3717264092" sldId="2147483648"/>
            <pc:sldLayoutMk cId="3596093735" sldId="2147483659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2:39.352" v="2708"/>
        <pc:sldMasterMkLst>
          <pc:docMk/>
          <pc:sldMasterMk cId="2056579780" sldId="2147483660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2:39.352" v="2708"/>
          <pc:sldLayoutMkLst>
            <pc:docMk/>
            <pc:sldMasterMk cId="2056579780" sldId="2147483660"/>
            <pc:sldLayoutMk cId="3296323000" sldId="214748366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39.352" v="2708"/>
          <pc:sldLayoutMkLst>
            <pc:docMk/>
            <pc:sldMasterMk cId="2056579780" sldId="2147483660"/>
            <pc:sldLayoutMk cId="1683884669" sldId="214748366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39.352" v="2708"/>
          <pc:sldLayoutMkLst>
            <pc:docMk/>
            <pc:sldMasterMk cId="2056579780" sldId="2147483660"/>
            <pc:sldLayoutMk cId="2134210596" sldId="214748366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39.352" v="2708"/>
          <pc:sldLayoutMkLst>
            <pc:docMk/>
            <pc:sldMasterMk cId="2056579780" sldId="2147483660"/>
            <pc:sldLayoutMk cId="3748536169" sldId="214748366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39.352" v="2708"/>
          <pc:sldLayoutMkLst>
            <pc:docMk/>
            <pc:sldMasterMk cId="2056579780" sldId="2147483660"/>
            <pc:sldLayoutMk cId="1430690887" sldId="214748366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39.352" v="2708"/>
          <pc:sldLayoutMkLst>
            <pc:docMk/>
            <pc:sldMasterMk cId="2056579780" sldId="2147483660"/>
            <pc:sldLayoutMk cId="397525102" sldId="214748366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39.352" v="2708"/>
          <pc:sldLayoutMkLst>
            <pc:docMk/>
            <pc:sldMasterMk cId="2056579780" sldId="2147483660"/>
            <pc:sldLayoutMk cId="3822507123" sldId="214748366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39.352" v="2708"/>
          <pc:sldLayoutMkLst>
            <pc:docMk/>
            <pc:sldMasterMk cId="2056579780" sldId="2147483660"/>
            <pc:sldLayoutMk cId="2117965988" sldId="214748366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39.352" v="2708"/>
          <pc:sldLayoutMkLst>
            <pc:docMk/>
            <pc:sldMasterMk cId="2056579780" sldId="2147483660"/>
            <pc:sldLayoutMk cId="3871724328" sldId="214748366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39.352" v="2708"/>
          <pc:sldLayoutMkLst>
            <pc:docMk/>
            <pc:sldMasterMk cId="2056579780" sldId="2147483660"/>
            <pc:sldLayoutMk cId="375785492" sldId="214748367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39.352" v="2708"/>
          <pc:sldLayoutMkLst>
            <pc:docMk/>
            <pc:sldMasterMk cId="2056579780" sldId="2147483660"/>
            <pc:sldLayoutMk cId="2264559359" sldId="2147483671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2:50.774" v="2709"/>
        <pc:sldMasterMkLst>
          <pc:docMk/>
          <pc:sldMasterMk cId="4168923653" sldId="2147483672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1803436056" sldId="214748367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154113485" sldId="214748367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1242706457" sldId="214748367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1434805733" sldId="214748367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2657402915" sldId="214748367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247178639" sldId="214748367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3067453335" sldId="214748367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3832979591" sldId="214748368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924340170" sldId="214748368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1846011449" sldId="214748368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48346034" sldId="214748368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2397683201" sldId="214748368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2479662329" sldId="214748368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1885103" sldId="214748368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2572827402" sldId="214748368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1149315948" sldId="214748368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2:50.774" v="2709"/>
          <pc:sldLayoutMkLst>
            <pc:docMk/>
            <pc:sldMasterMk cId="4168923653" sldId="2147483672"/>
            <pc:sldLayoutMk cId="2020229042" sldId="2147483689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3:01.884" v="2711"/>
        <pc:sldMasterMkLst>
          <pc:docMk/>
          <pc:sldMasterMk cId="2214581678" sldId="2147483690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3:01.884" v="2711"/>
          <pc:sldLayoutMkLst>
            <pc:docMk/>
            <pc:sldMasterMk cId="2214581678" sldId="2147483690"/>
            <pc:sldLayoutMk cId="3212142232" sldId="214748369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1.884" v="2711"/>
          <pc:sldLayoutMkLst>
            <pc:docMk/>
            <pc:sldMasterMk cId="2214581678" sldId="2147483690"/>
            <pc:sldLayoutMk cId="703749067" sldId="214748369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1.884" v="2711"/>
          <pc:sldLayoutMkLst>
            <pc:docMk/>
            <pc:sldMasterMk cId="2214581678" sldId="2147483690"/>
            <pc:sldLayoutMk cId="3305077902" sldId="214748369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1.884" v="2711"/>
          <pc:sldLayoutMkLst>
            <pc:docMk/>
            <pc:sldMasterMk cId="2214581678" sldId="2147483690"/>
            <pc:sldLayoutMk cId="829949881" sldId="214748369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1.884" v="2711"/>
          <pc:sldLayoutMkLst>
            <pc:docMk/>
            <pc:sldMasterMk cId="2214581678" sldId="2147483690"/>
            <pc:sldLayoutMk cId="3037236405" sldId="214748369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1.884" v="2711"/>
          <pc:sldLayoutMkLst>
            <pc:docMk/>
            <pc:sldMasterMk cId="2214581678" sldId="2147483690"/>
            <pc:sldLayoutMk cId="350825808" sldId="214748369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1.884" v="2711"/>
          <pc:sldLayoutMkLst>
            <pc:docMk/>
            <pc:sldMasterMk cId="2214581678" sldId="2147483690"/>
            <pc:sldLayoutMk cId="1955969732" sldId="214748369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1.884" v="2711"/>
          <pc:sldLayoutMkLst>
            <pc:docMk/>
            <pc:sldMasterMk cId="2214581678" sldId="2147483690"/>
            <pc:sldLayoutMk cId="3355522261" sldId="214748369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1.884" v="2711"/>
          <pc:sldLayoutMkLst>
            <pc:docMk/>
            <pc:sldMasterMk cId="2214581678" sldId="2147483690"/>
            <pc:sldLayoutMk cId="3158961006" sldId="214748369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1.884" v="2711"/>
          <pc:sldLayoutMkLst>
            <pc:docMk/>
            <pc:sldMasterMk cId="2214581678" sldId="2147483690"/>
            <pc:sldLayoutMk cId="27853534" sldId="214748370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1.884" v="2711"/>
          <pc:sldLayoutMkLst>
            <pc:docMk/>
            <pc:sldMasterMk cId="2214581678" sldId="2147483690"/>
            <pc:sldLayoutMk cId="3557615450" sldId="2147483701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3:06.322" v="2712"/>
        <pc:sldMasterMkLst>
          <pc:docMk/>
          <pc:sldMasterMk cId="316002953" sldId="2147483702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3:06.322" v="2712"/>
          <pc:sldLayoutMkLst>
            <pc:docMk/>
            <pc:sldMasterMk cId="316002953" sldId="2147483702"/>
            <pc:sldLayoutMk cId="2815813253" sldId="214748370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6.322" v="2712"/>
          <pc:sldLayoutMkLst>
            <pc:docMk/>
            <pc:sldMasterMk cId="316002953" sldId="2147483702"/>
            <pc:sldLayoutMk cId="3584531844" sldId="214748370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6.322" v="2712"/>
          <pc:sldLayoutMkLst>
            <pc:docMk/>
            <pc:sldMasterMk cId="316002953" sldId="2147483702"/>
            <pc:sldLayoutMk cId="1020437189" sldId="214748370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6.322" v="2712"/>
          <pc:sldLayoutMkLst>
            <pc:docMk/>
            <pc:sldMasterMk cId="316002953" sldId="2147483702"/>
            <pc:sldLayoutMk cId="3302366764" sldId="214748370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6.322" v="2712"/>
          <pc:sldLayoutMkLst>
            <pc:docMk/>
            <pc:sldMasterMk cId="316002953" sldId="2147483702"/>
            <pc:sldLayoutMk cId="4487195" sldId="214748370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6.322" v="2712"/>
          <pc:sldLayoutMkLst>
            <pc:docMk/>
            <pc:sldMasterMk cId="316002953" sldId="2147483702"/>
            <pc:sldLayoutMk cId="534630732" sldId="214748370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6.322" v="2712"/>
          <pc:sldLayoutMkLst>
            <pc:docMk/>
            <pc:sldMasterMk cId="316002953" sldId="2147483702"/>
            <pc:sldLayoutMk cId="817018612" sldId="214748370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6.322" v="2712"/>
          <pc:sldLayoutMkLst>
            <pc:docMk/>
            <pc:sldMasterMk cId="316002953" sldId="2147483702"/>
            <pc:sldLayoutMk cId="4081996933" sldId="214748371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6.322" v="2712"/>
          <pc:sldLayoutMkLst>
            <pc:docMk/>
            <pc:sldMasterMk cId="316002953" sldId="2147483702"/>
            <pc:sldLayoutMk cId="1052400142" sldId="214748371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6.322" v="2712"/>
          <pc:sldLayoutMkLst>
            <pc:docMk/>
            <pc:sldMasterMk cId="316002953" sldId="2147483702"/>
            <pc:sldLayoutMk cId="1760094225" sldId="214748371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06.322" v="2712"/>
          <pc:sldLayoutMkLst>
            <pc:docMk/>
            <pc:sldMasterMk cId="316002953" sldId="2147483702"/>
            <pc:sldLayoutMk cId="2138229965" sldId="2147483713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3:11.057" v="2713"/>
        <pc:sldMasterMkLst>
          <pc:docMk/>
          <pc:sldMasterMk cId="636385056" sldId="2147483714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3:11.057" v="2713"/>
          <pc:sldLayoutMkLst>
            <pc:docMk/>
            <pc:sldMasterMk cId="636385056" sldId="2147483714"/>
            <pc:sldLayoutMk cId="342540403" sldId="214748371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11.057" v="2713"/>
          <pc:sldLayoutMkLst>
            <pc:docMk/>
            <pc:sldMasterMk cId="636385056" sldId="2147483714"/>
            <pc:sldLayoutMk cId="2621963005" sldId="214748371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11.057" v="2713"/>
          <pc:sldLayoutMkLst>
            <pc:docMk/>
            <pc:sldMasterMk cId="636385056" sldId="2147483714"/>
            <pc:sldLayoutMk cId="1326721533" sldId="214748371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11.057" v="2713"/>
          <pc:sldLayoutMkLst>
            <pc:docMk/>
            <pc:sldMasterMk cId="636385056" sldId="2147483714"/>
            <pc:sldLayoutMk cId="3754123691" sldId="214748371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11.057" v="2713"/>
          <pc:sldLayoutMkLst>
            <pc:docMk/>
            <pc:sldMasterMk cId="636385056" sldId="2147483714"/>
            <pc:sldLayoutMk cId="2750434867" sldId="214748371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11.057" v="2713"/>
          <pc:sldLayoutMkLst>
            <pc:docMk/>
            <pc:sldMasterMk cId="636385056" sldId="2147483714"/>
            <pc:sldLayoutMk cId="3253208678" sldId="214748372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11.057" v="2713"/>
          <pc:sldLayoutMkLst>
            <pc:docMk/>
            <pc:sldMasterMk cId="636385056" sldId="2147483714"/>
            <pc:sldLayoutMk cId="611917291" sldId="214748372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11.057" v="2713"/>
          <pc:sldLayoutMkLst>
            <pc:docMk/>
            <pc:sldMasterMk cId="636385056" sldId="2147483714"/>
            <pc:sldLayoutMk cId="170471306" sldId="214748372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11.057" v="2713"/>
          <pc:sldLayoutMkLst>
            <pc:docMk/>
            <pc:sldMasterMk cId="636385056" sldId="2147483714"/>
            <pc:sldLayoutMk cId="953804711" sldId="214748372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11.057" v="2713"/>
          <pc:sldLayoutMkLst>
            <pc:docMk/>
            <pc:sldMasterMk cId="636385056" sldId="2147483714"/>
            <pc:sldLayoutMk cId="429926503" sldId="214748372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11.057" v="2713"/>
          <pc:sldLayoutMkLst>
            <pc:docMk/>
            <pc:sldMasterMk cId="636385056" sldId="2147483714"/>
            <pc:sldLayoutMk cId="554150015" sldId="2147483725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3:21.073" v="2714"/>
        <pc:sldMasterMkLst>
          <pc:docMk/>
          <pc:sldMasterMk cId="4361410" sldId="2147483726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2084170625" sldId="214748372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281069092" sldId="214748372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440142983" sldId="214748372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4118541734" sldId="214748373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1318941743" sldId="214748373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3314796663" sldId="214748373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2026057058" sldId="214748373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1111724176" sldId="214748373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4192033320" sldId="214748373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2069773161" sldId="214748373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273285847" sldId="214748373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3310900623" sldId="214748373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3594856427" sldId="214748373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2024997452" sldId="214748374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4256430309" sldId="214748374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1.073" v="2714"/>
          <pc:sldLayoutMkLst>
            <pc:docMk/>
            <pc:sldMasterMk cId="4361410" sldId="2147483726"/>
            <pc:sldLayoutMk cId="4053759224" sldId="2147483742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3:24.042" v="2715"/>
        <pc:sldMasterMkLst>
          <pc:docMk/>
          <pc:sldMasterMk cId="1270820122" sldId="2147483743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3564891557" sldId="214748374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3907522493" sldId="214748374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3462461911" sldId="214748374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821514209" sldId="214748374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872911254" sldId="214748374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3790574875" sldId="214748374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3755528140" sldId="214748375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2597297295" sldId="214748375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3521445314" sldId="214748375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3345157552" sldId="214748375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1923993918" sldId="214748375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3820207048" sldId="214748375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294902644" sldId="214748375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679425448" sldId="214748375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3780117054" sldId="214748375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750276627" sldId="214748375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24.042" v="2715"/>
          <pc:sldLayoutMkLst>
            <pc:docMk/>
            <pc:sldMasterMk cId="1270820122" sldId="2147483743"/>
            <pc:sldLayoutMk cId="2967726905" sldId="2147483760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3:34.058" v="2717"/>
        <pc:sldMasterMkLst>
          <pc:docMk/>
          <pc:sldMasterMk cId="3513948728" sldId="2147483761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2898350082" sldId="214748376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4111862519" sldId="214748376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1406151892" sldId="214748376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3986510201" sldId="214748376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2703774957" sldId="214748376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3047429329" sldId="214748376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67836323" sldId="214748376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1333985009" sldId="214748376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3992372237" sldId="214748377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3170069874" sldId="214748377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3341311454" sldId="214748377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3794297835" sldId="214748377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2835061608" sldId="214748377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2396366296" sldId="214748377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892464275" sldId="214748377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3012328134" sldId="214748377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34.058" v="2717"/>
          <pc:sldLayoutMkLst>
            <pc:docMk/>
            <pc:sldMasterMk cId="3513948728" sldId="2147483761"/>
            <pc:sldLayoutMk cId="3301272172" sldId="2147483778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3:42.261" v="2718"/>
        <pc:sldMasterMkLst>
          <pc:docMk/>
          <pc:sldMasterMk cId="3985308583" sldId="2147483779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4222842693" sldId="214748378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489242202" sldId="214748378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2443689217" sldId="214748378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3597979944" sldId="214748378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9434078" sldId="214748378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3590099305" sldId="214748378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4006496271" sldId="214748378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3953490912" sldId="214748378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3495234094" sldId="214748378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3613628257" sldId="214748378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3561261207" sldId="214748379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1317204361" sldId="214748379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424321855" sldId="214748379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3722899041" sldId="214748379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440580155" sldId="214748379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4199342030" sldId="214748379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2.261" v="2718"/>
          <pc:sldLayoutMkLst>
            <pc:docMk/>
            <pc:sldMasterMk cId="3985308583" sldId="2147483779"/>
            <pc:sldLayoutMk cId="1524923664" sldId="2147483796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3:46.387" v="2719"/>
        <pc:sldMasterMkLst>
          <pc:docMk/>
          <pc:sldMasterMk cId="4154175395" sldId="2147483797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3:46.387" v="2719"/>
          <pc:sldLayoutMkLst>
            <pc:docMk/>
            <pc:sldMasterMk cId="4154175395" sldId="2147483797"/>
            <pc:sldLayoutMk cId="2511767264" sldId="214748379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6.387" v="2719"/>
          <pc:sldLayoutMkLst>
            <pc:docMk/>
            <pc:sldMasterMk cId="4154175395" sldId="2147483797"/>
            <pc:sldLayoutMk cId="101131077" sldId="214748379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6.387" v="2719"/>
          <pc:sldLayoutMkLst>
            <pc:docMk/>
            <pc:sldMasterMk cId="4154175395" sldId="2147483797"/>
            <pc:sldLayoutMk cId="3538899004" sldId="214748380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6.387" v="2719"/>
          <pc:sldLayoutMkLst>
            <pc:docMk/>
            <pc:sldMasterMk cId="4154175395" sldId="2147483797"/>
            <pc:sldLayoutMk cId="36628023" sldId="214748380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6.387" v="2719"/>
          <pc:sldLayoutMkLst>
            <pc:docMk/>
            <pc:sldMasterMk cId="4154175395" sldId="2147483797"/>
            <pc:sldLayoutMk cId="1754990053" sldId="214748380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6.387" v="2719"/>
          <pc:sldLayoutMkLst>
            <pc:docMk/>
            <pc:sldMasterMk cId="4154175395" sldId="2147483797"/>
            <pc:sldLayoutMk cId="2678287723" sldId="214748380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6.387" v="2719"/>
          <pc:sldLayoutMkLst>
            <pc:docMk/>
            <pc:sldMasterMk cId="4154175395" sldId="2147483797"/>
            <pc:sldLayoutMk cId="2417892871" sldId="214748380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6.387" v="2719"/>
          <pc:sldLayoutMkLst>
            <pc:docMk/>
            <pc:sldMasterMk cId="4154175395" sldId="2147483797"/>
            <pc:sldLayoutMk cId="3079401324" sldId="214748380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6.387" v="2719"/>
          <pc:sldLayoutMkLst>
            <pc:docMk/>
            <pc:sldMasterMk cId="4154175395" sldId="2147483797"/>
            <pc:sldLayoutMk cId="1433173749" sldId="214748380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6.387" v="2719"/>
          <pc:sldLayoutMkLst>
            <pc:docMk/>
            <pc:sldMasterMk cId="4154175395" sldId="2147483797"/>
            <pc:sldLayoutMk cId="593964181" sldId="214748380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46.387" v="2719"/>
          <pc:sldLayoutMkLst>
            <pc:docMk/>
            <pc:sldMasterMk cId="4154175395" sldId="2147483797"/>
            <pc:sldLayoutMk cId="461521029" sldId="2147483808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3:52.012" v="2720"/>
        <pc:sldMasterMkLst>
          <pc:docMk/>
          <pc:sldMasterMk cId="1143560826" sldId="2147483809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3:52.012" v="2720"/>
          <pc:sldLayoutMkLst>
            <pc:docMk/>
            <pc:sldMasterMk cId="1143560826" sldId="2147483809"/>
            <pc:sldLayoutMk cId="318607109" sldId="214748381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52.012" v="2720"/>
          <pc:sldLayoutMkLst>
            <pc:docMk/>
            <pc:sldMasterMk cId="1143560826" sldId="2147483809"/>
            <pc:sldLayoutMk cId="2466209915" sldId="214748381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52.012" v="2720"/>
          <pc:sldLayoutMkLst>
            <pc:docMk/>
            <pc:sldMasterMk cId="1143560826" sldId="2147483809"/>
            <pc:sldLayoutMk cId="4199109114" sldId="214748381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52.012" v="2720"/>
          <pc:sldLayoutMkLst>
            <pc:docMk/>
            <pc:sldMasterMk cId="1143560826" sldId="2147483809"/>
            <pc:sldLayoutMk cId="1459633445" sldId="214748381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52.012" v="2720"/>
          <pc:sldLayoutMkLst>
            <pc:docMk/>
            <pc:sldMasterMk cId="1143560826" sldId="2147483809"/>
            <pc:sldLayoutMk cId="1531955859" sldId="214748381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52.012" v="2720"/>
          <pc:sldLayoutMkLst>
            <pc:docMk/>
            <pc:sldMasterMk cId="1143560826" sldId="2147483809"/>
            <pc:sldLayoutMk cId="998218936" sldId="214748381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52.012" v="2720"/>
          <pc:sldLayoutMkLst>
            <pc:docMk/>
            <pc:sldMasterMk cId="1143560826" sldId="2147483809"/>
            <pc:sldLayoutMk cId="509326747" sldId="214748381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52.012" v="2720"/>
          <pc:sldLayoutMkLst>
            <pc:docMk/>
            <pc:sldMasterMk cId="1143560826" sldId="2147483809"/>
            <pc:sldLayoutMk cId="1871233110" sldId="214748381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52.012" v="2720"/>
          <pc:sldLayoutMkLst>
            <pc:docMk/>
            <pc:sldMasterMk cId="1143560826" sldId="2147483809"/>
            <pc:sldLayoutMk cId="2535585844" sldId="214748381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52.012" v="2720"/>
          <pc:sldLayoutMkLst>
            <pc:docMk/>
            <pc:sldMasterMk cId="1143560826" sldId="2147483809"/>
            <pc:sldLayoutMk cId="3852358493" sldId="214748381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3:52.012" v="2720"/>
          <pc:sldLayoutMkLst>
            <pc:docMk/>
            <pc:sldMasterMk cId="1143560826" sldId="2147483809"/>
            <pc:sldLayoutMk cId="3348686044" sldId="2147483820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4:01.669" v="2722"/>
        <pc:sldMasterMkLst>
          <pc:docMk/>
          <pc:sldMasterMk cId="3083504224" sldId="2147483821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2858598601" sldId="214748382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1113655375" sldId="214748382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2092758832" sldId="214748382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248323385" sldId="214748382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2399245963" sldId="214748382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158806358" sldId="214748382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204345098" sldId="214748382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4096537742" sldId="214748382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3718580961" sldId="214748383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3182329759" sldId="214748383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638087809" sldId="214748383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1839981335" sldId="214748383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1662841867" sldId="214748383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3322057185" sldId="214748383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3228900430" sldId="214748383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2254614271" sldId="214748383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1.669" v="2722"/>
          <pc:sldLayoutMkLst>
            <pc:docMk/>
            <pc:sldMasterMk cId="3083504224" sldId="2147483821"/>
            <pc:sldLayoutMk cId="2384178728" sldId="2147483838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4:04.622" v="2723"/>
        <pc:sldMasterMkLst>
          <pc:docMk/>
          <pc:sldMasterMk cId="2400592110" sldId="2147483839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4:04.622" v="2723"/>
          <pc:sldLayoutMkLst>
            <pc:docMk/>
            <pc:sldMasterMk cId="2400592110" sldId="2147483839"/>
            <pc:sldLayoutMk cId="1685024379" sldId="214748384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4.622" v="2723"/>
          <pc:sldLayoutMkLst>
            <pc:docMk/>
            <pc:sldMasterMk cId="2400592110" sldId="2147483839"/>
            <pc:sldLayoutMk cId="2426273542" sldId="214748384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4.622" v="2723"/>
          <pc:sldLayoutMkLst>
            <pc:docMk/>
            <pc:sldMasterMk cId="2400592110" sldId="2147483839"/>
            <pc:sldLayoutMk cId="173308310" sldId="214748384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4.622" v="2723"/>
          <pc:sldLayoutMkLst>
            <pc:docMk/>
            <pc:sldMasterMk cId="2400592110" sldId="2147483839"/>
            <pc:sldLayoutMk cId="3025503108" sldId="214748384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4.622" v="2723"/>
          <pc:sldLayoutMkLst>
            <pc:docMk/>
            <pc:sldMasterMk cId="2400592110" sldId="2147483839"/>
            <pc:sldLayoutMk cId="164914832" sldId="214748384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4.622" v="2723"/>
          <pc:sldLayoutMkLst>
            <pc:docMk/>
            <pc:sldMasterMk cId="2400592110" sldId="2147483839"/>
            <pc:sldLayoutMk cId="216702935" sldId="214748384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4.622" v="2723"/>
          <pc:sldLayoutMkLst>
            <pc:docMk/>
            <pc:sldMasterMk cId="2400592110" sldId="2147483839"/>
            <pc:sldLayoutMk cId="3903815768" sldId="214748384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4.622" v="2723"/>
          <pc:sldLayoutMkLst>
            <pc:docMk/>
            <pc:sldMasterMk cId="2400592110" sldId="2147483839"/>
            <pc:sldLayoutMk cId="2402823867" sldId="214748384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4.622" v="2723"/>
          <pc:sldLayoutMkLst>
            <pc:docMk/>
            <pc:sldMasterMk cId="2400592110" sldId="2147483839"/>
            <pc:sldLayoutMk cId="3654417665" sldId="214748384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4.622" v="2723"/>
          <pc:sldLayoutMkLst>
            <pc:docMk/>
            <pc:sldMasterMk cId="2400592110" sldId="2147483839"/>
            <pc:sldLayoutMk cId="3170017264" sldId="214748384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04.622" v="2723"/>
          <pc:sldLayoutMkLst>
            <pc:docMk/>
            <pc:sldMasterMk cId="2400592110" sldId="2147483839"/>
            <pc:sldLayoutMk cId="495724788" sldId="2147483850"/>
          </pc:sldLayoutMkLst>
        </pc:sldLayoutChg>
      </pc:sldMasterChg>
      <pc:sldMasterChg chg="add del addSldLayout delSldLayout modSldLayout">
        <pc:chgData name="Romane ISBLET" userId="S::romane.isblet@gastonberger.fr::fa7156ec-4e66-4662-a7a7-cdb532170b75" providerId="AD" clId="Web-{E34D8979-5E14-467C-BDBE-24561DE29E18}" dt="2020-11-09T11:04:14.060" v="2724"/>
        <pc:sldMasterMkLst>
          <pc:docMk/>
          <pc:sldMasterMk cId="689692315" sldId="2147483851"/>
        </pc:sldMasterMkLst>
        <pc:sldLayoutChg chg="add del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689692315" sldId="2147483851"/>
            <pc:sldLayoutMk cId="4126808472" sldId="2147483852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689692315" sldId="2147483851"/>
            <pc:sldLayoutMk cId="1604222436" sldId="2147483853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689692315" sldId="2147483851"/>
            <pc:sldLayoutMk cId="1455729207" sldId="2147483854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689692315" sldId="2147483851"/>
            <pc:sldLayoutMk cId="607686247" sldId="2147483855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689692315" sldId="2147483851"/>
            <pc:sldLayoutMk cId="4023513759" sldId="2147483856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689692315" sldId="2147483851"/>
            <pc:sldLayoutMk cId="3352259811" sldId="2147483857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689692315" sldId="2147483851"/>
            <pc:sldLayoutMk cId="1707654482" sldId="2147483858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689692315" sldId="2147483851"/>
            <pc:sldLayoutMk cId="1152185186" sldId="2147483859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689692315" sldId="2147483851"/>
            <pc:sldLayoutMk cId="3173890769" sldId="2147483860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689692315" sldId="2147483851"/>
            <pc:sldLayoutMk cId="4081695535" sldId="2147483861"/>
          </pc:sldLayoutMkLst>
        </pc:sldLayoutChg>
        <pc:sldLayoutChg chg="add del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689692315" sldId="2147483851"/>
            <pc:sldLayoutMk cId="3311153440" sldId="2147483862"/>
          </pc:sldLayoutMkLst>
        </pc:sldLayoutChg>
      </pc:sldMasterChg>
      <pc:sldMasterChg chg="add addSldLayout modSldLayout">
        <pc:chgData name="Romane ISBLET" userId="S::romane.isblet@gastonberger.fr::fa7156ec-4e66-4662-a7a7-cdb532170b75" providerId="AD" clId="Web-{E34D8979-5E14-467C-BDBE-24561DE29E18}" dt="2020-11-09T11:04:14.060" v="2724"/>
        <pc:sldMasterMkLst>
          <pc:docMk/>
          <pc:sldMasterMk cId="1652515850" sldId="2147483863"/>
        </pc:sldMasterMkLst>
        <pc:sldLayoutChg chg="add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1652515850" sldId="2147483863"/>
            <pc:sldLayoutMk cId="1979784079" sldId="2147483864"/>
          </pc:sldLayoutMkLst>
        </pc:sldLayoutChg>
        <pc:sldLayoutChg chg="add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1652515850" sldId="2147483863"/>
            <pc:sldLayoutMk cId="4111733710" sldId="2147483865"/>
          </pc:sldLayoutMkLst>
        </pc:sldLayoutChg>
        <pc:sldLayoutChg chg="add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1652515850" sldId="2147483863"/>
            <pc:sldLayoutMk cId="3167603720" sldId="2147483866"/>
          </pc:sldLayoutMkLst>
        </pc:sldLayoutChg>
        <pc:sldLayoutChg chg="add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1652515850" sldId="2147483863"/>
            <pc:sldLayoutMk cId="3819069734" sldId="2147483867"/>
          </pc:sldLayoutMkLst>
        </pc:sldLayoutChg>
        <pc:sldLayoutChg chg="add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1652515850" sldId="2147483863"/>
            <pc:sldLayoutMk cId="2060472450" sldId="2147483868"/>
          </pc:sldLayoutMkLst>
        </pc:sldLayoutChg>
        <pc:sldLayoutChg chg="add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1652515850" sldId="2147483863"/>
            <pc:sldLayoutMk cId="3937882655" sldId="2147483869"/>
          </pc:sldLayoutMkLst>
        </pc:sldLayoutChg>
        <pc:sldLayoutChg chg="add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1652515850" sldId="2147483863"/>
            <pc:sldLayoutMk cId="1131946304" sldId="2147483870"/>
          </pc:sldLayoutMkLst>
        </pc:sldLayoutChg>
        <pc:sldLayoutChg chg="add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1652515850" sldId="2147483863"/>
            <pc:sldLayoutMk cId="1318785714" sldId="2147483871"/>
          </pc:sldLayoutMkLst>
        </pc:sldLayoutChg>
        <pc:sldLayoutChg chg="add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1652515850" sldId="2147483863"/>
            <pc:sldLayoutMk cId="1647205713" sldId="2147483872"/>
          </pc:sldLayoutMkLst>
        </pc:sldLayoutChg>
        <pc:sldLayoutChg chg="add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1652515850" sldId="2147483863"/>
            <pc:sldLayoutMk cId="602127830" sldId="2147483873"/>
          </pc:sldLayoutMkLst>
        </pc:sldLayoutChg>
        <pc:sldLayoutChg chg="add mod replId">
          <pc:chgData name="Romane ISBLET" userId="S::romane.isblet@gastonberger.fr::fa7156ec-4e66-4662-a7a7-cdb532170b75" providerId="AD" clId="Web-{E34D8979-5E14-467C-BDBE-24561DE29E18}" dt="2020-11-09T11:04:14.060" v="2724"/>
          <pc:sldLayoutMkLst>
            <pc:docMk/>
            <pc:sldMasterMk cId="1652515850" sldId="2147483863"/>
            <pc:sldLayoutMk cId="2339301800" sldId="2147483874"/>
          </pc:sldLayoutMkLst>
        </pc:sldLayoutChg>
      </pc:sldMasterChg>
    </pc:docChg>
  </pc:docChgLst>
  <pc:docChgLst>
    <pc:chgData name="GUERARDEL Tiphaine" userId="S::tiphaine.guerardel@gastonberger.fr::89d7c5b8-fe72-4173-b6e1-97b1160388a0" providerId="AD" clId="Web-{5DE5A91B-F58A-4556-9878-1EE25A8D6EF5}"/>
    <pc:docChg chg="addSld modSld">
      <pc:chgData name="GUERARDEL Tiphaine" userId="S::tiphaine.guerardel@gastonberger.fr::89d7c5b8-fe72-4173-b6e1-97b1160388a0" providerId="AD" clId="Web-{5DE5A91B-F58A-4556-9878-1EE25A8D6EF5}" dt="2020-11-09T10:09:40.353" v="27" actId="20577"/>
      <pc:docMkLst>
        <pc:docMk/>
      </pc:docMkLst>
      <pc:sldChg chg="modSp new">
        <pc:chgData name="GUERARDEL Tiphaine" userId="S::tiphaine.guerardel@gastonberger.fr::89d7c5b8-fe72-4173-b6e1-97b1160388a0" providerId="AD" clId="Web-{5DE5A91B-F58A-4556-9878-1EE25A8D6EF5}" dt="2020-11-09T10:09:02.019" v="9" actId="20577"/>
        <pc:sldMkLst>
          <pc:docMk/>
          <pc:sldMk cId="781826969" sldId="259"/>
        </pc:sldMkLst>
        <pc:spChg chg="mod">
          <ac:chgData name="GUERARDEL Tiphaine" userId="S::tiphaine.guerardel@gastonberger.fr::89d7c5b8-fe72-4173-b6e1-97b1160388a0" providerId="AD" clId="Web-{5DE5A91B-F58A-4556-9878-1EE25A8D6EF5}" dt="2020-11-09T10:09:02.019" v="9" actId="20577"/>
          <ac:spMkLst>
            <pc:docMk/>
            <pc:sldMk cId="781826969" sldId="259"/>
            <ac:spMk id="2" creationId="{0B5464B7-F189-458C-9ABD-D027C489DD87}"/>
          </ac:spMkLst>
        </pc:spChg>
      </pc:sldChg>
      <pc:sldChg chg="modSp new">
        <pc:chgData name="GUERARDEL Tiphaine" userId="S::tiphaine.guerardel@gastonberger.fr::89d7c5b8-fe72-4173-b6e1-97b1160388a0" providerId="AD" clId="Web-{5DE5A91B-F58A-4556-9878-1EE25A8D6EF5}" dt="2020-11-09T10:09:39.083" v="25" actId="20577"/>
        <pc:sldMkLst>
          <pc:docMk/>
          <pc:sldMk cId="2991634261" sldId="260"/>
        </pc:sldMkLst>
        <pc:spChg chg="mod">
          <ac:chgData name="GUERARDEL Tiphaine" userId="S::tiphaine.guerardel@gastonberger.fr::89d7c5b8-fe72-4173-b6e1-97b1160388a0" providerId="AD" clId="Web-{5DE5A91B-F58A-4556-9878-1EE25A8D6EF5}" dt="2020-11-09T10:09:39.083" v="25" actId="20577"/>
          <ac:spMkLst>
            <pc:docMk/>
            <pc:sldMk cId="2991634261" sldId="260"/>
            <ac:spMk id="2" creationId="{03964E97-A8A5-43D5-A8BB-A16064705213}"/>
          </ac:spMkLst>
        </pc:spChg>
      </pc:sldChg>
    </pc:docChg>
  </pc:docChgLst>
  <pc:docChgLst>
    <pc:chgData name="GUERARDEL Tiphaine" userId="S::tiphaine.guerardel@gastonberger.fr::89d7c5b8-fe72-4173-b6e1-97b1160388a0" providerId="AD" clId="Web-{8B6E81D2-F271-4366-98CE-7CB43C8C2F7E}"/>
    <pc:docChg chg="modSld">
      <pc:chgData name="GUERARDEL Tiphaine" userId="S::tiphaine.guerardel@gastonberger.fr::89d7c5b8-fe72-4173-b6e1-97b1160388a0" providerId="AD" clId="Web-{8B6E81D2-F271-4366-98CE-7CB43C8C2F7E}" dt="2020-11-12T08:17:16.039" v="15" actId="20577"/>
      <pc:docMkLst>
        <pc:docMk/>
      </pc:docMkLst>
      <pc:sldChg chg="modSp">
        <pc:chgData name="GUERARDEL Tiphaine" userId="S::tiphaine.guerardel@gastonberger.fr::89d7c5b8-fe72-4173-b6e1-97b1160388a0" providerId="AD" clId="Web-{8B6E81D2-F271-4366-98CE-7CB43C8C2F7E}" dt="2020-11-12T08:09:26.647" v="5"/>
        <pc:sldMkLst>
          <pc:docMk/>
          <pc:sldMk cId="2991634261" sldId="260"/>
        </pc:sldMkLst>
        <pc:graphicFrameChg chg="mod modGraphic">
          <ac:chgData name="GUERARDEL Tiphaine" userId="S::tiphaine.guerardel@gastonberger.fr::89d7c5b8-fe72-4173-b6e1-97b1160388a0" providerId="AD" clId="Web-{8B6E81D2-F271-4366-98CE-7CB43C8C2F7E}" dt="2020-11-12T08:09:26.647" v="5"/>
          <ac:graphicFrameMkLst>
            <pc:docMk/>
            <pc:sldMk cId="2991634261" sldId="260"/>
            <ac:graphicFrameMk id="5" creationId="{A0176858-9B72-4937-A9EB-4272BF6201B6}"/>
          </ac:graphicFrameMkLst>
        </pc:graphicFrameChg>
      </pc:sldChg>
      <pc:sldChg chg="modSp">
        <pc:chgData name="GUERARDEL Tiphaine" userId="S::tiphaine.guerardel@gastonberger.fr::89d7c5b8-fe72-4173-b6e1-97b1160388a0" providerId="AD" clId="Web-{8B6E81D2-F271-4366-98CE-7CB43C8C2F7E}" dt="2020-11-12T08:16:21.207" v="13" actId="20577"/>
        <pc:sldMkLst>
          <pc:docMk/>
          <pc:sldMk cId="3503647308" sldId="266"/>
        </pc:sldMkLst>
        <pc:spChg chg="mod">
          <ac:chgData name="GUERARDEL Tiphaine" userId="S::tiphaine.guerardel@gastonberger.fr::89d7c5b8-fe72-4173-b6e1-97b1160388a0" providerId="AD" clId="Web-{8B6E81D2-F271-4366-98CE-7CB43C8C2F7E}" dt="2020-11-12T08:16:21.207" v="13" actId="20577"/>
          <ac:spMkLst>
            <pc:docMk/>
            <pc:sldMk cId="3503647308" sldId="266"/>
            <ac:spMk id="3" creationId="{C89C7BDD-DF1F-4221-ADE4-365D792CCBF5}"/>
          </ac:spMkLst>
        </pc:spChg>
      </pc:sldChg>
    </pc:docChg>
  </pc:docChgLst>
  <pc:docChgLst>
    <pc:chgData name="GUERARDEL Tiphaine" userId="S::tiphaine.guerardel@gastonberger.fr::89d7c5b8-fe72-4173-b6e1-97b1160388a0" providerId="AD" clId="Web-{6D8DDC98-7773-409A-B2B4-737830396118}"/>
    <pc:docChg chg="modSld">
      <pc:chgData name="GUERARDEL Tiphaine" userId="S::tiphaine.guerardel@gastonberger.fr::89d7c5b8-fe72-4173-b6e1-97b1160388a0" providerId="AD" clId="Web-{6D8DDC98-7773-409A-B2B4-737830396118}" dt="2020-11-16T11:16:52.185" v="2260" actId="20577"/>
      <pc:docMkLst>
        <pc:docMk/>
      </pc:docMkLst>
      <pc:sldChg chg="modSp">
        <pc:chgData name="GUERARDEL Tiphaine" userId="S::tiphaine.guerardel@gastonberger.fr::89d7c5b8-fe72-4173-b6e1-97b1160388a0" providerId="AD" clId="Web-{6D8DDC98-7773-409A-B2B4-737830396118}" dt="2020-11-16T10:51:05.476" v="454" actId="20577"/>
        <pc:sldMkLst>
          <pc:docMk/>
          <pc:sldMk cId="1389702918" sldId="257"/>
        </pc:sldMkLst>
        <pc:spChg chg="mod">
          <ac:chgData name="GUERARDEL Tiphaine" userId="S::tiphaine.guerardel@gastonberger.fr::89d7c5b8-fe72-4173-b6e1-97b1160388a0" providerId="AD" clId="Web-{6D8DDC98-7773-409A-B2B4-737830396118}" dt="2020-11-16T10:51:05.476" v="454" actId="20577"/>
          <ac:spMkLst>
            <pc:docMk/>
            <pc:sldMk cId="1389702918" sldId="257"/>
            <ac:spMk id="2" creationId="{F845C77A-E4FF-4176-B437-AD837AB9ABC1}"/>
          </ac:spMkLst>
        </pc:spChg>
        <pc:spChg chg="mod">
          <ac:chgData name="GUERARDEL Tiphaine" userId="S::tiphaine.guerardel@gastonberger.fr::89d7c5b8-fe72-4173-b6e1-97b1160388a0" providerId="AD" clId="Web-{6D8DDC98-7773-409A-B2B4-737830396118}" dt="2020-11-16T10:45:37.205" v="276" actId="20577"/>
          <ac:spMkLst>
            <pc:docMk/>
            <pc:sldMk cId="1389702918" sldId="257"/>
            <ac:spMk id="3" creationId="{63CD2503-2AB0-4A6D-A6EE-BBD0E1776B57}"/>
          </ac:spMkLst>
        </pc:spChg>
      </pc:sldChg>
      <pc:sldChg chg="modSp">
        <pc:chgData name="GUERARDEL Tiphaine" userId="S::tiphaine.guerardel@gastonberger.fr::89d7c5b8-fe72-4173-b6e1-97b1160388a0" providerId="AD" clId="Web-{6D8DDC98-7773-409A-B2B4-737830396118}" dt="2020-11-16T10:54:18.629" v="543" actId="20577"/>
        <pc:sldMkLst>
          <pc:docMk/>
          <pc:sldMk cId="2991634261" sldId="260"/>
        </pc:sldMkLst>
        <pc:spChg chg="mod">
          <ac:chgData name="GUERARDEL Tiphaine" userId="S::tiphaine.guerardel@gastonberger.fr::89d7c5b8-fe72-4173-b6e1-97b1160388a0" providerId="AD" clId="Web-{6D8DDC98-7773-409A-B2B4-737830396118}" dt="2020-11-16T10:54:18.629" v="543" actId="20577"/>
          <ac:spMkLst>
            <pc:docMk/>
            <pc:sldMk cId="2991634261" sldId="260"/>
            <ac:spMk id="2" creationId="{03964E97-A8A5-43D5-A8BB-A16064705213}"/>
          </ac:spMkLst>
        </pc:spChg>
      </pc:sldChg>
      <pc:sldChg chg="modSp">
        <pc:chgData name="GUERARDEL Tiphaine" userId="S::tiphaine.guerardel@gastonberger.fr::89d7c5b8-fe72-4173-b6e1-97b1160388a0" providerId="AD" clId="Web-{6D8DDC98-7773-409A-B2B4-737830396118}" dt="2020-11-16T10:49:57.206" v="375" actId="20577"/>
        <pc:sldMkLst>
          <pc:docMk/>
          <pc:sldMk cId="1664371060" sldId="261"/>
        </pc:sldMkLst>
        <pc:spChg chg="mod">
          <ac:chgData name="GUERARDEL Tiphaine" userId="S::tiphaine.guerardel@gastonberger.fr::89d7c5b8-fe72-4173-b6e1-97b1160388a0" providerId="AD" clId="Web-{6D8DDC98-7773-409A-B2B4-737830396118}" dt="2020-11-16T10:49:57.206" v="375" actId="20577"/>
          <ac:spMkLst>
            <pc:docMk/>
            <pc:sldMk cId="1664371060" sldId="261"/>
            <ac:spMk id="2" creationId="{5764D1AA-3E5F-4FB6-8924-285166ACA148}"/>
          </ac:spMkLst>
        </pc:spChg>
      </pc:sldChg>
      <pc:sldChg chg="modSp">
        <pc:chgData name="GUERARDEL Tiphaine" userId="S::tiphaine.guerardel@gastonberger.fr::89d7c5b8-fe72-4173-b6e1-97b1160388a0" providerId="AD" clId="Web-{6D8DDC98-7773-409A-B2B4-737830396118}" dt="2020-11-16T11:16:51.029" v="2258" actId="20577"/>
        <pc:sldMkLst>
          <pc:docMk/>
          <pc:sldMk cId="2349109469" sldId="262"/>
        </pc:sldMkLst>
        <pc:spChg chg="mod">
          <ac:chgData name="GUERARDEL Tiphaine" userId="S::tiphaine.guerardel@gastonberger.fr::89d7c5b8-fe72-4173-b6e1-97b1160388a0" providerId="AD" clId="Web-{6D8DDC98-7773-409A-B2B4-737830396118}" dt="2020-11-16T10:52:36.217" v="508" actId="20577"/>
          <ac:spMkLst>
            <pc:docMk/>
            <pc:sldMk cId="2349109469" sldId="262"/>
            <ac:spMk id="2" creationId="{F937C6FA-B0FF-4198-97BD-9A448CE9D3A9}"/>
          </ac:spMkLst>
        </pc:spChg>
        <pc:spChg chg="mod">
          <ac:chgData name="GUERARDEL Tiphaine" userId="S::tiphaine.guerardel@gastonberger.fr::89d7c5b8-fe72-4173-b6e1-97b1160388a0" providerId="AD" clId="Web-{6D8DDC98-7773-409A-B2B4-737830396118}" dt="2020-11-16T11:16:51.029" v="2258" actId="20577"/>
          <ac:spMkLst>
            <pc:docMk/>
            <pc:sldMk cId="2349109469" sldId="262"/>
            <ac:spMk id="3" creationId="{9423975A-4B9C-4F8A-ABC0-BCF3E918DA3A}"/>
          </ac:spMkLst>
        </pc:spChg>
      </pc:sldChg>
      <pc:sldChg chg="modSp">
        <pc:chgData name="GUERARDEL Tiphaine" userId="S::tiphaine.guerardel@gastonberger.fr::89d7c5b8-fe72-4173-b6e1-97b1160388a0" providerId="AD" clId="Web-{6D8DDC98-7773-409A-B2B4-737830396118}" dt="2020-11-16T10:59:53.948" v="991" actId="20577"/>
        <pc:sldMkLst>
          <pc:docMk/>
          <pc:sldMk cId="1440577938" sldId="264"/>
        </pc:sldMkLst>
        <pc:spChg chg="mod">
          <ac:chgData name="GUERARDEL Tiphaine" userId="S::tiphaine.guerardel@gastonberger.fr::89d7c5b8-fe72-4173-b6e1-97b1160388a0" providerId="AD" clId="Web-{6D8DDC98-7773-409A-B2B4-737830396118}" dt="2020-11-16T10:50:23.989" v="408" actId="20577"/>
          <ac:spMkLst>
            <pc:docMk/>
            <pc:sldMk cId="1440577938" sldId="264"/>
            <ac:spMk id="2" creationId="{87883B25-D9C3-417C-BBCC-BC207AC20E83}"/>
          </ac:spMkLst>
        </pc:spChg>
        <pc:spChg chg="mod">
          <ac:chgData name="GUERARDEL Tiphaine" userId="S::tiphaine.guerardel@gastonberger.fr::89d7c5b8-fe72-4173-b6e1-97b1160388a0" providerId="AD" clId="Web-{6D8DDC98-7773-409A-B2B4-737830396118}" dt="2020-11-16T10:59:53.948" v="991" actId="20577"/>
          <ac:spMkLst>
            <pc:docMk/>
            <pc:sldMk cId="1440577938" sldId="264"/>
            <ac:spMk id="3" creationId="{12606A50-214E-447E-90D0-35AB6ABB48D8}"/>
          </ac:spMkLst>
        </pc:spChg>
      </pc:sldChg>
      <pc:sldChg chg="modSp">
        <pc:chgData name="GUERARDEL Tiphaine" userId="S::tiphaine.guerardel@gastonberger.fr::89d7c5b8-fe72-4173-b6e1-97b1160388a0" providerId="AD" clId="Web-{6D8DDC98-7773-409A-B2B4-737830396118}" dt="2020-11-16T11:09:16.875" v="1752" actId="20577"/>
        <pc:sldMkLst>
          <pc:docMk/>
          <pc:sldMk cId="4197074633" sldId="265"/>
        </pc:sldMkLst>
        <pc:spChg chg="mod">
          <ac:chgData name="GUERARDEL Tiphaine" userId="S::tiphaine.guerardel@gastonberger.fr::89d7c5b8-fe72-4173-b6e1-97b1160388a0" providerId="AD" clId="Web-{6D8DDC98-7773-409A-B2B4-737830396118}" dt="2020-11-16T11:09:16.875" v="1752" actId="20577"/>
          <ac:spMkLst>
            <pc:docMk/>
            <pc:sldMk cId="4197074633" sldId="265"/>
            <ac:spMk id="3" creationId="{AC8AECCD-F055-4608-9B8A-652DCF632C2B}"/>
          </ac:spMkLst>
        </pc:spChg>
      </pc:sldChg>
      <pc:sldChg chg="modSp">
        <pc:chgData name="GUERARDEL Tiphaine" userId="S::tiphaine.guerardel@gastonberger.fr::89d7c5b8-fe72-4173-b6e1-97b1160388a0" providerId="AD" clId="Web-{6D8DDC98-7773-409A-B2B4-737830396118}" dt="2020-11-16T11:05:36.782" v="1421" actId="20577"/>
        <pc:sldMkLst>
          <pc:docMk/>
          <pc:sldMk cId="3503647308" sldId="266"/>
        </pc:sldMkLst>
        <pc:spChg chg="mod">
          <ac:chgData name="GUERARDEL Tiphaine" userId="S::tiphaine.guerardel@gastonberger.fr::89d7c5b8-fe72-4173-b6e1-97b1160388a0" providerId="AD" clId="Web-{6D8DDC98-7773-409A-B2B4-737830396118}" dt="2020-11-16T11:00:36.404" v="1001" actId="20577"/>
          <ac:spMkLst>
            <pc:docMk/>
            <pc:sldMk cId="3503647308" sldId="266"/>
            <ac:spMk id="2" creationId="{4CF3DF78-5C0F-46BD-823C-ED30E8722329}"/>
          </ac:spMkLst>
        </pc:spChg>
        <pc:spChg chg="mod">
          <ac:chgData name="GUERARDEL Tiphaine" userId="S::tiphaine.guerardel@gastonberger.fr::89d7c5b8-fe72-4173-b6e1-97b1160388a0" providerId="AD" clId="Web-{6D8DDC98-7773-409A-B2B4-737830396118}" dt="2020-11-16T11:05:36.782" v="1421" actId="20577"/>
          <ac:spMkLst>
            <pc:docMk/>
            <pc:sldMk cId="3503647308" sldId="266"/>
            <ac:spMk id="3" creationId="{C89C7BDD-DF1F-4221-ADE4-365D792CCBF5}"/>
          </ac:spMkLst>
        </pc:spChg>
      </pc:sldChg>
    </pc:docChg>
  </pc:docChgLst>
  <pc:docChgLst>
    <pc:chgData name="Clémence DELECROIX" userId="S::clemence.delecroix@gastonberger.fr::40db1a01-2023-4052-a774-76dd8870c01c" providerId="AD" clId="Web-{139F6A61-572A-4F6C-9CEE-48494BD27FBD}"/>
    <pc:docChg chg="addSld modSld">
      <pc:chgData name="Clémence DELECROIX" userId="S::clemence.delecroix@gastonberger.fr::40db1a01-2023-4052-a774-76dd8870c01c" providerId="AD" clId="Web-{139F6A61-572A-4F6C-9CEE-48494BD27FBD}" dt="2020-11-09T11:13:14.425" v="5116" actId="20577"/>
      <pc:docMkLst>
        <pc:docMk/>
      </pc:docMkLst>
      <pc:sldChg chg="modSp">
        <pc:chgData name="Clémence DELECROIX" userId="S::clemence.delecroix@gastonberger.fr::40db1a01-2023-4052-a774-76dd8870c01c" providerId="AD" clId="Web-{139F6A61-572A-4F6C-9CEE-48494BD27FBD}" dt="2020-11-09T11:13:12.800" v="5114" actId="20577"/>
        <pc:sldMkLst>
          <pc:docMk/>
          <pc:sldMk cId="520218615" sldId="256"/>
        </pc:sldMkLst>
        <pc:spChg chg="mod">
          <ac:chgData name="Clémence DELECROIX" userId="S::clemence.delecroix@gastonberger.fr::40db1a01-2023-4052-a774-76dd8870c01c" providerId="AD" clId="Web-{139F6A61-572A-4F6C-9CEE-48494BD27FBD}" dt="2020-11-09T11:13:12.800" v="5114" actId="20577"/>
          <ac:spMkLst>
            <pc:docMk/>
            <pc:sldMk cId="520218615" sldId="256"/>
            <ac:spMk id="2" creationId="{F9376CE5-E21A-467F-8105-7310449E25EB}"/>
          </ac:spMkLst>
        </pc:spChg>
      </pc:sldChg>
      <pc:sldChg chg="new">
        <pc:chgData name="Clémence DELECROIX" userId="S::clemence.delecroix@gastonberger.fr::40db1a01-2023-4052-a774-76dd8870c01c" providerId="AD" clId="Web-{139F6A61-572A-4F6C-9CEE-48494BD27FBD}" dt="2020-11-09T10:08:40.477" v="0"/>
        <pc:sldMkLst>
          <pc:docMk/>
          <pc:sldMk cId="4073514632" sldId="258"/>
        </pc:sldMkLst>
      </pc:sldChg>
      <pc:sldChg chg="modSp">
        <pc:chgData name="Clémence DELECROIX" userId="S::clemence.delecroix@gastonberger.fr::40db1a01-2023-4052-a774-76dd8870c01c" providerId="AD" clId="Web-{139F6A61-572A-4F6C-9CEE-48494BD27FBD}" dt="2020-11-09T10:36:16.305" v="3026" actId="20577"/>
        <pc:sldMkLst>
          <pc:docMk/>
          <pc:sldMk cId="781826969" sldId="259"/>
        </pc:sldMkLst>
        <pc:spChg chg="mod">
          <ac:chgData name="Clémence DELECROIX" userId="S::clemence.delecroix@gastonberger.fr::40db1a01-2023-4052-a774-76dd8870c01c" providerId="AD" clId="Web-{139F6A61-572A-4F6C-9CEE-48494BD27FBD}" dt="2020-11-09T10:09:43.282" v="1" actId="20577"/>
          <ac:spMkLst>
            <pc:docMk/>
            <pc:sldMk cId="781826969" sldId="259"/>
            <ac:spMk id="2" creationId="{0B5464B7-F189-458C-9ABD-D027C489DD87}"/>
          </ac:spMkLst>
        </pc:spChg>
        <pc:spChg chg="mod">
          <ac:chgData name="Clémence DELECROIX" userId="S::clemence.delecroix@gastonberger.fr::40db1a01-2023-4052-a774-76dd8870c01c" providerId="AD" clId="Web-{139F6A61-572A-4F6C-9CEE-48494BD27FBD}" dt="2020-11-09T10:36:16.305" v="3026" actId="20577"/>
          <ac:spMkLst>
            <pc:docMk/>
            <pc:sldMk cId="781826969" sldId="259"/>
            <ac:spMk id="3" creationId="{B9F4AC20-CD52-4DC1-9478-55B555F6A5D3}"/>
          </ac:spMkLst>
        </pc:spChg>
      </pc:sldChg>
      <pc:sldChg chg="modSp">
        <pc:chgData name="Clémence DELECROIX" userId="S::clemence.delecroix@gastonberger.fr::40db1a01-2023-4052-a774-76dd8870c01c" providerId="AD" clId="Web-{139F6A61-572A-4F6C-9CEE-48494BD27FBD}" dt="2020-11-09T10:29:10.497" v="2302"/>
        <pc:sldMkLst>
          <pc:docMk/>
          <pc:sldMk cId="2991634261" sldId="260"/>
        </pc:sldMkLst>
        <pc:spChg chg="mod">
          <ac:chgData name="Clémence DELECROIX" userId="S::clemence.delecroix@gastonberger.fr::40db1a01-2023-4052-a774-76dd8870c01c" providerId="AD" clId="Web-{139F6A61-572A-4F6C-9CEE-48494BD27FBD}" dt="2020-11-09T10:29:06.216" v="2294" actId="20577"/>
          <ac:spMkLst>
            <pc:docMk/>
            <pc:sldMk cId="2991634261" sldId="260"/>
            <ac:spMk id="2" creationId="{03964E97-A8A5-43D5-A8BB-A16064705213}"/>
          </ac:spMkLst>
        </pc:spChg>
        <pc:graphicFrameChg chg="mod modGraphic">
          <ac:chgData name="Clémence DELECROIX" userId="S::clemence.delecroix@gastonberger.fr::40db1a01-2023-4052-a774-76dd8870c01c" providerId="AD" clId="Web-{139F6A61-572A-4F6C-9CEE-48494BD27FBD}" dt="2020-11-09T10:29:10.497" v="2302"/>
          <ac:graphicFrameMkLst>
            <pc:docMk/>
            <pc:sldMk cId="2991634261" sldId="260"/>
            <ac:graphicFrameMk id="5" creationId="{A0176858-9B72-4937-A9EB-4272BF6201B6}"/>
          </ac:graphicFrameMkLst>
        </pc:graphicFrameChg>
      </pc:sldChg>
      <pc:sldChg chg="modSp">
        <pc:chgData name="Clémence DELECROIX" userId="S::clemence.delecroix@gastonberger.fr::40db1a01-2023-4052-a774-76dd8870c01c" providerId="AD" clId="Web-{139F6A61-572A-4F6C-9CEE-48494BD27FBD}" dt="2020-11-09T11:10:35.514" v="5097" actId="1076"/>
        <pc:sldMkLst>
          <pc:docMk/>
          <pc:sldMk cId="1664371060" sldId="261"/>
        </pc:sldMkLst>
        <pc:spChg chg="mod">
          <ac:chgData name="Clémence DELECROIX" userId="S::clemence.delecroix@gastonberger.fr::40db1a01-2023-4052-a774-76dd8870c01c" providerId="AD" clId="Web-{139F6A61-572A-4F6C-9CEE-48494BD27FBD}" dt="2020-11-09T10:38:20.996" v="3030" actId="20577"/>
          <ac:spMkLst>
            <pc:docMk/>
            <pc:sldMk cId="1664371060" sldId="261"/>
            <ac:spMk id="2" creationId="{5764D1AA-3E5F-4FB6-8924-285166ACA148}"/>
          </ac:spMkLst>
        </pc:spChg>
        <pc:graphicFrameChg chg="mod modGraphic">
          <ac:chgData name="Clémence DELECROIX" userId="S::clemence.delecroix@gastonberger.fr::40db1a01-2023-4052-a774-76dd8870c01c" providerId="AD" clId="Web-{139F6A61-572A-4F6C-9CEE-48494BD27FBD}" dt="2020-11-09T11:08:47.496" v="5085"/>
          <ac:graphicFrameMkLst>
            <pc:docMk/>
            <pc:sldMk cId="1664371060" sldId="261"/>
            <ac:graphicFrameMk id="4" creationId="{13767FDE-DA07-4D57-A26D-CE295732848E}"/>
          </ac:graphicFrameMkLst>
        </pc:graphicFrameChg>
        <pc:graphicFrameChg chg="mod modGraphic">
          <ac:chgData name="Clémence DELECROIX" userId="S::clemence.delecroix@gastonberger.fr::40db1a01-2023-4052-a774-76dd8870c01c" providerId="AD" clId="Web-{139F6A61-572A-4F6C-9CEE-48494BD27FBD}" dt="2020-11-09T11:10:35.514" v="5097" actId="1076"/>
          <ac:graphicFrameMkLst>
            <pc:docMk/>
            <pc:sldMk cId="1664371060" sldId="261"/>
            <ac:graphicFrameMk id="7" creationId="{218C467A-4AB1-43C9-9E4F-F07C2459C5B1}"/>
          </ac:graphicFrameMkLst>
        </pc:graphicFrameChg>
      </pc:sldChg>
      <pc:sldChg chg="addSp modSp new">
        <pc:chgData name="Clémence DELECROIX" userId="S::clemence.delecroix@gastonberger.fr::40db1a01-2023-4052-a774-76dd8870c01c" providerId="AD" clId="Web-{139F6A61-572A-4F6C-9CEE-48494BD27FBD}" dt="2020-11-09T11:07:32.619" v="5014" actId="20577"/>
        <pc:sldMkLst>
          <pc:docMk/>
          <pc:sldMk cId="3314286389" sldId="263"/>
        </pc:sldMkLst>
        <pc:spChg chg="mod">
          <ac:chgData name="Clémence DELECROIX" userId="S::clemence.delecroix@gastonberger.fr::40db1a01-2023-4052-a774-76dd8870c01c" providerId="AD" clId="Web-{139F6A61-572A-4F6C-9CEE-48494BD27FBD}" dt="2020-11-09T10:39:14.857" v="3057" actId="20577"/>
          <ac:spMkLst>
            <pc:docMk/>
            <pc:sldMk cId="3314286389" sldId="263"/>
            <ac:spMk id="2" creationId="{420C6E14-5B23-4E97-845D-DCBB4E7D2700}"/>
          </ac:spMkLst>
        </pc:spChg>
        <pc:spChg chg="mod">
          <ac:chgData name="Clémence DELECROIX" userId="S::clemence.delecroix@gastonberger.fr::40db1a01-2023-4052-a774-76dd8870c01c" providerId="AD" clId="Web-{139F6A61-572A-4F6C-9CEE-48494BD27FBD}" dt="2020-11-09T11:07:32.619" v="5014" actId="20577"/>
          <ac:spMkLst>
            <pc:docMk/>
            <pc:sldMk cId="3314286389" sldId="263"/>
            <ac:spMk id="3" creationId="{FBE0621F-F8C5-4A9D-A622-A45C2B673394}"/>
          </ac:spMkLst>
        </pc:spChg>
        <pc:spChg chg="add mod">
          <ac:chgData name="Clémence DELECROIX" userId="S::clemence.delecroix@gastonberger.fr::40db1a01-2023-4052-a774-76dd8870c01c" providerId="AD" clId="Web-{139F6A61-572A-4F6C-9CEE-48494BD27FBD}" dt="2020-11-09T11:06:49.805" v="4866" actId="1076"/>
          <ac:spMkLst>
            <pc:docMk/>
            <pc:sldMk cId="3314286389" sldId="263"/>
            <ac:spMk id="4" creationId="{5AA0F05C-9FBE-4E12-AB60-33F7EC6F48AE}"/>
          </ac:spMkLst>
        </pc:spChg>
      </pc:sldChg>
      <pc:sldChg chg="addSp">
        <pc:chgData name="Clémence DELECROIX" userId="S::clemence.delecroix@gastonberger.fr::40db1a01-2023-4052-a774-76dd8870c01c" providerId="AD" clId="Web-{139F6A61-572A-4F6C-9CEE-48494BD27FBD}" dt="2020-11-09T10:43:04.441" v="3643"/>
        <pc:sldMkLst>
          <pc:docMk/>
          <pc:sldMk cId="1440577938" sldId="264"/>
        </pc:sldMkLst>
        <pc:inkChg chg="add">
          <ac:chgData name="Clémence DELECROIX" userId="S::clemence.delecroix@gastonberger.fr::40db1a01-2023-4052-a774-76dd8870c01c" providerId="AD" clId="Web-{139F6A61-572A-4F6C-9CEE-48494BD27FBD}" dt="2020-11-09T10:43:04.441" v="3643"/>
          <ac:inkMkLst>
            <pc:docMk/>
            <pc:sldMk cId="1440577938" sldId="264"/>
            <ac:inkMk id="4" creationId="{782CF5E4-0FC4-47B4-8D2D-C8999F11D09C}"/>
          </ac:inkMkLst>
        </pc:inkChg>
      </pc:sldChg>
    </pc:docChg>
  </pc:docChgLst>
  <pc:docChgLst>
    <pc:chgData name="Clémence DELECROIX" userId="S::clemence.delecroix@gastonberger.fr::40db1a01-2023-4052-a774-76dd8870c01c" providerId="AD" clId="Web-{AE305673-6C43-442A-878F-C2B6731CF544}"/>
    <pc:docChg chg="modSld sldOrd">
      <pc:chgData name="Clémence DELECROIX" userId="S::clemence.delecroix@gastonberger.fr::40db1a01-2023-4052-a774-76dd8870c01c" providerId="AD" clId="Web-{AE305673-6C43-442A-878F-C2B6731CF544}" dt="2020-11-10T13:38:12.428" v="79"/>
      <pc:docMkLst>
        <pc:docMk/>
      </pc:docMkLst>
      <pc:sldChg chg="modSp">
        <pc:chgData name="Clémence DELECROIX" userId="S::clemence.delecroix@gastonberger.fr::40db1a01-2023-4052-a774-76dd8870c01c" providerId="AD" clId="Web-{AE305673-6C43-442A-878F-C2B6731CF544}" dt="2020-11-10T13:37:36.162" v="70" actId="20577"/>
        <pc:sldMkLst>
          <pc:docMk/>
          <pc:sldMk cId="1389702918" sldId="257"/>
        </pc:sldMkLst>
        <pc:spChg chg="mod">
          <ac:chgData name="Clémence DELECROIX" userId="S::clemence.delecroix@gastonberger.fr::40db1a01-2023-4052-a774-76dd8870c01c" providerId="AD" clId="Web-{AE305673-6C43-442A-878F-C2B6731CF544}" dt="2020-11-10T13:37:36.162" v="70" actId="20577"/>
          <ac:spMkLst>
            <pc:docMk/>
            <pc:sldMk cId="1389702918" sldId="257"/>
            <ac:spMk id="3" creationId="{63CD2503-2AB0-4A6D-A6EE-BBD0E1776B57}"/>
          </ac:spMkLst>
        </pc:spChg>
      </pc:sldChg>
      <pc:sldChg chg="ord">
        <pc:chgData name="Clémence DELECROIX" userId="S::clemence.delecroix@gastonberger.fr::40db1a01-2023-4052-a774-76dd8870c01c" providerId="AD" clId="Web-{AE305673-6C43-442A-878F-C2B6731CF544}" dt="2020-11-10T13:36:22.410" v="0"/>
        <pc:sldMkLst>
          <pc:docMk/>
          <pc:sldMk cId="781826969" sldId="259"/>
        </pc:sldMkLst>
      </pc:sldChg>
      <pc:sldChg chg="ord">
        <pc:chgData name="Clémence DELECROIX" userId="S::clemence.delecroix@gastonberger.fr::40db1a01-2023-4052-a774-76dd8870c01c" providerId="AD" clId="Web-{AE305673-6C43-442A-878F-C2B6731CF544}" dt="2020-11-10T13:37:17.302" v="61"/>
        <pc:sldMkLst>
          <pc:docMk/>
          <pc:sldMk cId="3314286389" sldId="263"/>
        </pc:sldMkLst>
      </pc:sldChg>
      <pc:sldChg chg="modSp">
        <pc:chgData name="Clémence DELECROIX" userId="S::clemence.delecroix@gastonberger.fr::40db1a01-2023-4052-a774-76dd8870c01c" providerId="AD" clId="Web-{AE305673-6C43-442A-878F-C2B6731CF544}" dt="2020-11-10T13:37:41.349" v="76" actId="20577"/>
        <pc:sldMkLst>
          <pc:docMk/>
          <pc:sldMk cId="1440577938" sldId="264"/>
        </pc:sldMkLst>
        <pc:spChg chg="mod">
          <ac:chgData name="Clémence DELECROIX" userId="S::clemence.delecroix@gastonberger.fr::40db1a01-2023-4052-a774-76dd8870c01c" providerId="AD" clId="Web-{AE305673-6C43-442A-878F-C2B6731CF544}" dt="2020-11-10T13:37:41.349" v="76" actId="20577"/>
          <ac:spMkLst>
            <pc:docMk/>
            <pc:sldMk cId="1440577938" sldId="264"/>
            <ac:spMk id="2" creationId="{87883B25-D9C3-417C-BBCC-BC207AC20E83}"/>
          </ac:spMkLst>
        </pc:spChg>
      </pc:sldChg>
      <pc:sldChg chg="ord">
        <pc:chgData name="Clémence DELECROIX" userId="S::clemence.delecroix@gastonberger.fr::40db1a01-2023-4052-a774-76dd8870c01c" providerId="AD" clId="Web-{AE305673-6C43-442A-878F-C2B6731CF544}" dt="2020-11-10T13:38:12.428" v="79"/>
        <pc:sldMkLst>
          <pc:docMk/>
          <pc:sldMk cId="4197074633" sldId="265"/>
        </pc:sldMkLst>
      </pc:sldChg>
    </pc:docChg>
  </pc:docChgLst>
  <pc:docChgLst>
    <pc:chgData name="GUERARDEL Tiphaine" userId="S::tiphaine.guerardel@gastonberger.fr::89d7c5b8-fe72-4173-b6e1-97b1160388a0" providerId="AD" clId="Web-{A3763D4E-D26F-408A-BE8D-8403F5865154}"/>
    <pc:docChg chg="modSld">
      <pc:chgData name="GUERARDEL Tiphaine" userId="S::tiphaine.guerardel@gastonberger.fr::89d7c5b8-fe72-4173-b6e1-97b1160388a0" providerId="AD" clId="Web-{A3763D4E-D26F-408A-BE8D-8403F5865154}" dt="2020-11-23T11:08:39.608" v="3" actId="20577"/>
      <pc:docMkLst>
        <pc:docMk/>
      </pc:docMkLst>
      <pc:sldChg chg="modSp">
        <pc:chgData name="GUERARDEL Tiphaine" userId="S::tiphaine.guerardel@gastonberger.fr::89d7c5b8-fe72-4173-b6e1-97b1160388a0" providerId="AD" clId="Web-{A3763D4E-D26F-408A-BE8D-8403F5865154}" dt="2020-11-23T11:08:39.593" v="2" actId="20577"/>
        <pc:sldMkLst>
          <pc:docMk/>
          <pc:sldMk cId="4197074633" sldId="265"/>
        </pc:sldMkLst>
        <pc:spChg chg="mod">
          <ac:chgData name="GUERARDEL Tiphaine" userId="S::tiphaine.guerardel@gastonberger.fr::89d7c5b8-fe72-4173-b6e1-97b1160388a0" providerId="AD" clId="Web-{A3763D4E-D26F-408A-BE8D-8403F5865154}" dt="2020-11-23T11:08:39.593" v="2" actId="20577"/>
          <ac:spMkLst>
            <pc:docMk/>
            <pc:sldMk cId="4197074633" sldId="265"/>
            <ac:spMk id="3" creationId="{AC8AECCD-F055-4608-9B8A-652DCF632C2B}"/>
          </ac:spMkLst>
        </pc:spChg>
      </pc:sldChg>
    </pc:docChg>
  </pc:docChgLst>
  <pc:docChgLst>
    <pc:chgData name="GUERARDEL Tiphaine" userId="S::tiphaine.guerardel@gastonberger.fr::89d7c5b8-fe72-4173-b6e1-97b1160388a0" providerId="AD" clId="Web-{599E22A4-237C-47F5-8925-2E0DBEE229AF}"/>
    <pc:docChg chg="modSld">
      <pc:chgData name="GUERARDEL Tiphaine" userId="S::tiphaine.guerardel@gastonberger.fr::89d7c5b8-fe72-4173-b6e1-97b1160388a0" providerId="AD" clId="Web-{599E22A4-237C-47F5-8925-2E0DBEE229AF}" dt="2020-11-16T08:20:56.219" v="55" actId="20577"/>
      <pc:docMkLst>
        <pc:docMk/>
      </pc:docMkLst>
      <pc:sldChg chg="modSp">
        <pc:chgData name="GUERARDEL Tiphaine" userId="S::tiphaine.guerardel@gastonberger.fr::89d7c5b8-fe72-4173-b6e1-97b1160388a0" providerId="AD" clId="Web-{599E22A4-237C-47F5-8925-2E0DBEE229AF}" dt="2020-11-16T08:18:53.789" v="50" actId="20577"/>
        <pc:sldMkLst>
          <pc:docMk/>
          <pc:sldMk cId="781826969" sldId="259"/>
        </pc:sldMkLst>
        <pc:spChg chg="mod">
          <ac:chgData name="GUERARDEL Tiphaine" userId="S::tiphaine.guerardel@gastonberger.fr::89d7c5b8-fe72-4173-b6e1-97b1160388a0" providerId="AD" clId="Web-{599E22A4-237C-47F5-8925-2E0DBEE229AF}" dt="2020-11-16T08:18:53.789" v="50" actId="20577"/>
          <ac:spMkLst>
            <pc:docMk/>
            <pc:sldMk cId="781826969" sldId="259"/>
            <ac:spMk id="3" creationId="{B9F4AC20-CD52-4DC1-9478-55B555F6A5D3}"/>
          </ac:spMkLst>
        </pc:spChg>
      </pc:sldChg>
      <pc:sldChg chg="modSp">
        <pc:chgData name="GUERARDEL Tiphaine" userId="S::tiphaine.guerardel@gastonberger.fr::89d7c5b8-fe72-4173-b6e1-97b1160388a0" providerId="AD" clId="Web-{599E22A4-237C-47F5-8925-2E0DBEE229AF}" dt="2020-11-16T08:20:56.219" v="54" actId="20577"/>
        <pc:sldMkLst>
          <pc:docMk/>
          <pc:sldMk cId="1440577938" sldId="264"/>
        </pc:sldMkLst>
        <pc:spChg chg="mod">
          <ac:chgData name="GUERARDEL Tiphaine" userId="S::tiphaine.guerardel@gastonberger.fr::89d7c5b8-fe72-4173-b6e1-97b1160388a0" providerId="AD" clId="Web-{599E22A4-237C-47F5-8925-2E0DBEE229AF}" dt="2020-11-16T08:20:56.219" v="54" actId="20577"/>
          <ac:spMkLst>
            <pc:docMk/>
            <pc:sldMk cId="1440577938" sldId="264"/>
            <ac:spMk id="3" creationId="{12606A50-214E-447E-90D0-35AB6ABB48D8}"/>
          </ac:spMkLst>
        </pc:spChg>
      </pc:sldChg>
    </pc:docChg>
  </pc:docChgLst>
  <pc:docChgLst>
    <pc:chgData name="GUERARDEL Tiphaine" userId="S::tiphaine.guerardel@gastonberger.fr::89d7c5b8-fe72-4173-b6e1-97b1160388a0" providerId="AD" clId="Web-{0DE1B74C-24DE-402F-A5F1-B549D0E370C5}"/>
    <pc:docChg chg="modSld">
      <pc:chgData name="GUERARDEL Tiphaine" userId="S::tiphaine.guerardel@gastonberger.fr::89d7c5b8-fe72-4173-b6e1-97b1160388a0" providerId="AD" clId="Web-{0DE1B74C-24DE-402F-A5F1-B549D0E370C5}" dt="2020-11-16T10:08:32.609" v="1" actId="1076"/>
      <pc:docMkLst>
        <pc:docMk/>
      </pc:docMkLst>
      <pc:sldChg chg="modSp">
        <pc:chgData name="GUERARDEL Tiphaine" userId="S::tiphaine.guerardel@gastonberger.fr::89d7c5b8-fe72-4173-b6e1-97b1160388a0" providerId="AD" clId="Web-{0DE1B74C-24DE-402F-A5F1-B549D0E370C5}" dt="2020-11-16T10:08:32.609" v="1" actId="1076"/>
        <pc:sldMkLst>
          <pc:docMk/>
          <pc:sldMk cId="2991634261" sldId="260"/>
        </pc:sldMkLst>
        <pc:graphicFrameChg chg="mod">
          <ac:chgData name="GUERARDEL Tiphaine" userId="S::tiphaine.guerardel@gastonberger.fr::89d7c5b8-fe72-4173-b6e1-97b1160388a0" providerId="AD" clId="Web-{0DE1B74C-24DE-402F-A5F1-B549D0E370C5}" dt="2020-11-16T10:08:32.609" v="1" actId="1076"/>
          <ac:graphicFrameMkLst>
            <pc:docMk/>
            <pc:sldMk cId="2991634261" sldId="260"/>
            <ac:graphicFrameMk id="5" creationId="{A0176858-9B72-4937-A9EB-4272BF6201B6}"/>
          </ac:graphicFrameMkLst>
        </pc:graphicFrameChg>
      </pc:sldChg>
    </pc:docChg>
  </pc:docChgLst>
  <pc:docChgLst>
    <pc:chgData name="GUERARDEL Tiphaine" userId="S::tiphaine.guerardel@gastonberger.fr::89d7c5b8-fe72-4173-b6e1-97b1160388a0" providerId="AD" clId="Web-{116727B0-0984-4972-8228-B925C97A65A0}"/>
    <pc:docChg chg="modSld modMainMaster">
      <pc:chgData name="GUERARDEL Tiphaine" userId="S::tiphaine.guerardel@gastonberger.fr::89d7c5b8-fe72-4173-b6e1-97b1160388a0" providerId="AD" clId="Web-{116727B0-0984-4972-8228-B925C97A65A0}" dt="2020-12-03T07:51:17.667" v="9"/>
      <pc:docMkLst>
        <pc:docMk/>
      </pc:docMkLst>
      <pc:sldChg chg="modTransition">
        <pc:chgData name="GUERARDEL Tiphaine" userId="S::tiphaine.guerardel@gastonberger.fr::89d7c5b8-fe72-4173-b6e1-97b1160388a0" providerId="AD" clId="Web-{116727B0-0984-4972-8228-B925C97A65A0}" dt="2020-12-03T07:50:35.604" v="5"/>
        <pc:sldMkLst>
          <pc:docMk/>
          <pc:sldMk cId="520218615" sldId="256"/>
        </pc:sldMkLst>
      </pc:sldChg>
      <pc:sldChg chg="modTransition">
        <pc:chgData name="GUERARDEL Tiphaine" userId="S::tiphaine.guerardel@gastonberger.fr::89d7c5b8-fe72-4173-b6e1-97b1160388a0" providerId="AD" clId="Web-{116727B0-0984-4972-8228-B925C97A65A0}" dt="2020-12-03T07:50:35.604" v="5"/>
        <pc:sldMkLst>
          <pc:docMk/>
          <pc:sldMk cId="1389702918" sldId="257"/>
        </pc:sldMkLst>
      </pc:sldChg>
      <pc:sldChg chg="modTransition">
        <pc:chgData name="GUERARDEL Tiphaine" userId="S::tiphaine.guerardel@gastonberger.fr::89d7c5b8-fe72-4173-b6e1-97b1160388a0" providerId="AD" clId="Web-{116727B0-0984-4972-8228-B925C97A65A0}" dt="2020-12-03T07:50:35.604" v="5"/>
        <pc:sldMkLst>
          <pc:docMk/>
          <pc:sldMk cId="781826969" sldId="259"/>
        </pc:sldMkLst>
      </pc:sldChg>
      <pc:sldChg chg="modTransition">
        <pc:chgData name="GUERARDEL Tiphaine" userId="S::tiphaine.guerardel@gastonberger.fr::89d7c5b8-fe72-4173-b6e1-97b1160388a0" providerId="AD" clId="Web-{116727B0-0984-4972-8228-B925C97A65A0}" dt="2020-12-03T07:50:35.604" v="5"/>
        <pc:sldMkLst>
          <pc:docMk/>
          <pc:sldMk cId="2991634261" sldId="260"/>
        </pc:sldMkLst>
      </pc:sldChg>
      <pc:sldChg chg="modTransition">
        <pc:chgData name="GUERARDEL Tiphaine" userId="S::tiphaine.guerardel@gastonberger.fr::89d7c5b8-fe72-4173-b6e1-97b1160388a0" providerId="AD" clId="Web-{116727B0-0984-4972-8228-B925C97A65A0}" dt="2020-12-03T07:50:35.604" v="5"/>
        <pc:sldMkLst>
          <pc:docMk/>
          <pc:sldMk cId="1664371060" sldId="261"/>
        </pc:sldMkLst>
      </pc:sldChg>
      <pc:sldChg chg="modTransition">
        <pc:chgData name="GUERARDEL Tiphaine" userId="S::tiphaine.guerardel@gastonberger.fr::89d7c5b8-fe72-4173-b6e1-97b1160388a0" providerId="AD" clId="Web-{116727B0-0984-4972-8228-B925C97A65A0}" dt="2020-12-03T07:50:35.604" v="5"/>
        <pc:sldMkLst>
          <pc:docMk/>
          <pc:sldMk cId="2349109469" sldId="262"/>
        </pc:sldMkLst>
      </pc:sldChg>
      <pc:sldChg chg="modTransition">
        <pc:chgData name="GUERARDEL Tiphaine" userId="S::tiphaine.guerardel@gastonberger.fr::89d7c5b8-fe72-4173-b6e1-97b1160388a0" providerId="AD" clId="Web-{116727B0-0984-4972-8228-B925C97A65A0}" dt="2020-12-03T07:51:17.667" v="9"/>
        <pc:sldMkLst>
          <pc:docMk/>
          <pc:sldMk cId="3314286389" sldId="263"/>
        </pc:sldMkLst>
      </pc:sldChg>
      <pc:sldChg chg="modTransition">
        <pc:chgData name="GUERARDEL Tiphaine" userId="S::tiphaine.guerardel@gastonberger.fr::89d7c5b8-fe72-4173-b6e1-97b1160388a0" providerId="AD" clId="Web-{116727B0-0984-4972-8228-B925C97A65A0}" dt="2020-12-03T07:50:35.604" v="5"/>
        <pc:sldMkLst>
          <pc:docMk/>
          <pc:sldMk cId="1440577938" sldId="264"/>
        </pc:sldMkLst>
      </pc:sldChg>
      <pc:sldChg chg="modTransition">
        <pc:chgData name="GUERARDEL Tiphaine" userId="S::tiphaine.guerardel@gastonberger.fr::89d7c5b8-fe72-4173-b6e1-97b1160388a0" providerId="AD" clId="Web-{116727B0-0984-4972-8228-B925C97A65A0}" dt="2020-12-03T07:50:35.604" v="5"/>
        <pc:sldMkLst>
          <pc:docMk/>
          <pc:sldMk cId="4197074633" sldId="265"/>
        </pc:sldMkLst>
      </pc:sldChg>
      <pc:sldChg chg="modTransition">
        <pc:chgData name="GUERARDEL Tiphaine" userId="S::tiphaine.guerardel@gastonberger.fr::89d7c5b8-fe72-4173-b6e1-97b1160388a0" providerId="AD" clId="Web-{116727B0-0984-4972-8228-B925C97A65A0}" dt="2020-12-03T07:50:35.604" v="5"/>
        <pc:sldMkLst>
          <pc:docMk/>
          <pc:sldMk cId="3503647308" sldId="266"/>
        </pc:sldMkLst>
      </pc:sldChg>
      <pc:sldMasterChg chg="modTransition modSldLayout">
        <pc:chgData name="GUERARDEL Tiphaine" userId="S::tiphaine.guerardel@gastonberger.fr::89d7c5b8-fe72-4173-b6e1-97b1160388a0" providerId="AD" clId="Web-{116727B0-0984-4972-8228-B925C97A65A0}" dt="2020-12-03T07:50:35.604" v="5"/>
        <pc:sldMasterMkLst>
          <pc:docMk/>
          <pc:sldMasterMk cId="1652515850" sldId="2147483863"/>
        </pc:sldMasterMkLst>
        <pc:sldLayoutChg chg="modTransition">
          <pc:chgData name="GUERARDEL Tiphaine" userId="S::tiphaine.guerardel@gastonberger.fr::89d7c5b8-fe72-4173-b6e1-97b1160388a0" providerId="AD" clId="Web-{116727B0-0984-4972-8228-B925C97A65A0}" dt="2020-12-03T07:50:35.604" v="5"/>
          <pc:sldLayoutMkLst>
            <pc:docMk/>
            <pc:sldMasterMk cId="1652515850" sldId="2147483863"/>
            <pc:sldLayoutMk cId="1979784079" sldId="2147483864"/>
          </pc:sldLayoutMkLst>
        </pc:sldLayoutChg>
        <pc:sldLayoutChg chg="modTransition">
          <pc:chgData name="GUERARDEL Tiphaine" userId="S::tiphaine.guerardel@gastonberger.fr::89d7c5b8-fe72-4173-b6e1-97b1160388a0" providerId="AD" clId="Web-{116727B0-0984-4972-8228-B925C97A65A0}" dt="2020-12-03T07:50:35.604" v="5"/>
          <pc:sldLayoutMkLst>
            <pc:docMk/>
            <pc:sldMasterMk cId="1652515850" sldId="2147483863"/>
            <pc:sldLayoutMk cId="4111733710" sldId="2147483865"/>
          </pc:sldLayoutMkLst>
        </pc:sldLayoutChg>
        <pc:sldLayoutChg chg="modTransition">
          <pc:chgData name="GUERARDEL Tiphaine" userId="S::tiphaine.guerardel@gastonberger.fr::89d7c5b8-fe72-4173-b6e1-97b1160388a0" providerId="AD" clId="Web-{116727B0-0984-4972-8228-B925C97A65A0}" dt="2020-12-03T07:50:35.604" v="5"/>
          <pc:sldLayoutMkLst>
            <pc:docMk/>
            <pc:sldMasterMk cId="1652515850" sldId="2147483863"/>
            <pc:sldLayoutMk cId="3167603720" sldId="2147483866"/>
          </pc:sldLayoutMkLst>
        </pc:sldLayoutChg>
        <pc:sldLayoutChg chg="modTransition">
          <pc:chgData name="GUERARDEL Tiphaine" userId="S::tiphaine.guerardel@gastonberger.fr::89d7c5b8-fe72-4173-b6e1-97b1160388a0" providerId="AD" clId="Web-{116727B0-0984-4972-8228-B925C97A65A0}" dt="2020-12-03T07:50:35.604" v="5"/>
          <pc:sldLayoutMkLst>
            <pc:docMk/>
            <pc:sldMasterMk cId="1652515850" sldId="2147483863"/>
            <pc:sldLayoutMk cId="3819069734" sldId="2147483867"/>
          </pc:sldLayoutMkLst>
        </pc:sldLayoutChg>
        <pc:sldLayoutChg chg="modTransition">
          <pc:chgData name="GUERARDEL Tiphaine" userId="S::tiphaine.guerardel@gastonberger.fr::89d7c5b8-fe72-4173-b6e1-97b1160388a0" providerId="AD" clId="Web-{116727B0-0984-4972-8228-B925C97A65A0}" dt="2020-12-03T07:50:35.604" v="5"/>
          <pc:sldLayoutMkLst>
            <pc:docMk/>
            <pc:sldMasterMk cId="1652515850" sldId="2147483863"/>
            <pc:sldLayoutMk cId="2060472450" sldId="2147483868"/>
          </pc:sldLayoutMkLst>
        </pc:sldLayoutChg>
        <pc:sldLayoutChg chg="modTransition">
          <pc:chgData name="GUERARDEL Tiphaine" userId="S::tiphaine.guerardel@gastonberger.fr::89d7c5b8-fe72-4173-b6e1-97b1160388a0" providerId="AD" clId="Web-{116727B0-0984-4972-8228-B925C97A65A0}" dt="2020-12-03T07:50:35.604" v="5"/>
          <pc:sldLayoutMkLst>
            <pc:docMk/>
            <pc:sldMasterMk cId="1652515850" sldId="2147483863"/>
            <pc:sldLayoutMk cId="3937882655" sldId="2147483869"/>
          </pc:sldLayoutMkLst>
        </pc:sldLayoutChg>
        <pc:sldLayoutChg chg="modTransition">
          <pc:chgData name="GUERARDEL Tiphaine" userId="S::tiphaine.guerardel@gastonberger.fr::89d7c5b8-fe72-4173-b6e1-97b1160388a0" providerId="AD" clId="Web-{116727B0-0984-4972-8228-B925C97A65A0}" dt="2020-12-03T07:50:35.604" v="5"/>
          <pc:sldLayoutMkLst>
            <pc:docMk/>
            <pc:sldMasterMk cId="1652515850" sldId="2147483863"/>
            <pc:sldLayoutMk cId="1131946304" sldId="2147483870"/>
          </pc:sldLayoutMkLst>
        </pc:sldLayoutChg>
        <pc:sldLayoutChg chg="modTransition">
          <pc:chgData name="GUERARDEL Tiphaine" userId="S::tiphaine.guerardel@gastonberger.fr::89d7c5b8-fe72-4173-b6e1-97b1160388a0" providerId="AD" clId="Web-{116727B0-0984-4972-8228-B925C97A65A0}" dt="2020-12-03T07:50:35.604" v="5"/>
          <pc:sldLayoutMkLst>
            <pc:docMk/>
            <pc:sldMasterMk cId="1652515850" sldId="2147483863"/>
            <pc:sldLayoutMk cId="1318785714" sldId="2147483871"/>
          </pc:sldLayoutMkLst>
        </pc:sldLayoutChg>
        <pc:sldLayoutChg chg="modTransition">
          <pc:chgData name="GUERARDEL Tiphaine" userId="S::tiphaine.guerardel@gastonberger.fr::89d7c5b8-fe72-4173-b6e1-97b1160388a0" providerId="AD" clId="Web-{116727B0-0984-4972-8228-B925C97A65A0}" dt="2020-12-03T07:50:35.604" v="5"/>
          <pc:sldLayoutMkLst>
            <pc:docMk/>
            <pc:sldMasterMk cId="1652515850" sldId="2147483863"/>
            <pc:sldLayoutMk cId="1647205713" sldId="2147483872"/>
          </pc:sldLayoutMkLst>
        </pc:sldLayoutChg>
        <pc:sldLayoutChg chg="modTransition">
          <pc:chgData name="GUERARDEL Tiphaine" userId="S::tiphaine.guerardel@gastonberger.fr::89d7c5b8-fe72-4173-b6e1-97b1160388a0" providerId="AD" clId="Web-{116727B0-0984-4972-8228-B925C97A65A0}" dt="2020-12-03T07:50:35.604" v="5"/>
          <pc:sldLayoutMkLst>
            <pc:docMk/>
            <pc:sldMasterMk cId="1652515850" sldId="2147483863"/>
            <pc:sldLayoutMk cId="602127830" sldId="2147483873"/>
          </pc:sldLayoutMkLst>
        </pc:sldLayoutChg>
        <pc:sldLayoutChg chg="modTransition">
          <pc:chgData name="GUERARDEL Tiphaine" userId="S::tiphaine.guerardel@gastonberger.fr::89d7c5b8-fe72-4173-b6e1-97b1160388a0" providerId="AD" clId="Web-{116727B0-0984-4972-8228-B925C97A65A0}" dt="2020-12-03T07:50:35.604" v="5"/>
          <pc:sldLayoutMkLst>
            <pc:docMk/>
            <pc:sldMasterMk cId="1652515850" sldId="2147483863"/>
            <pc:sldLayoutMk cId="2339301800" sldId="2147483874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8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01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73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60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06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2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82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46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8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20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6</a:t>
            </a:r>
          </a:p>
          <a:p>
            <a:pPr lvl="6"/>
            <a:r>
              <a:rPr lang="en-US"/>
              <a:t>7</a:t>
            </a:r>
          </a:p>
          <a:p>
            <a:pPr lvl="7"/>
            <a:r>
              <a:rPr lang="en-US"/>
              <a:t>8</a:t>
            </a:r>
          </a:p>
          <a:p>
            <a:pPr lvl="8"/>
            <a:r>
              <a:rPr lang="en-US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1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8">
            <a:extLst>
              <a:ext uri="{FF2B5EF4-FFF2-40B4-BE49-F238E27FC236}">
                <a16:creationId xmlns:a16="http://schemas.microsoft.com/office/drawing/2014/main" id="{FD8F1113-2E3C-46E3-B54F-B7F421EEF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10">
            <a:extLst>
              <a:ext uri="{FF2B5EF4-FFF2-40B4-BE49-F238E27FC236}">
                <a16:creationId xmlns:a16="http://schemas.microsoft.com/office/drawing/2014/main" id="{465DDECC-A11E-434E-87B2-8997CD3832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54A4D14-513F-4121-92D3-5CCB468962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6C3411F1-AD17-499D-AFEF-2F300F6DF0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60BF2CBE-B1E9-4C42-89DC-C35E4E6516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72C95A87-DCDB-41C4-B774-744B3ECBE8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BCB97515-32FF-43A6-A51C-B140193ABB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9C6379D3-7045-4B76-9409-6D23D753D0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C324CDD-B30F-47DD-8627-E2171D5E83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61B1C1DE-4201-4989-BE65-41ADC24725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0A9092BE-A36C-4833-8E71-2850F4AF7C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806398CC-D327-4E06-838C-31119BD56F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1E3F0C5B-76A9-4A8F-A1CB-35C0DE83A8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70A741CC-E736-448A-A94E-5C8BB9711D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202722D1-549B-407E-BF75-2A1E8DB5BA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5CA8D742-18BD-41B5-9C00-FCFFAED257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8BF81081-4C33-488E-A37E-B95567D0BF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462F0DE0-CEBA-420B-8032-FB60893B8E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79C8D19E-E3D6-45A6-BCA2-5918A37D7A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43280283-E04A-43CA-BFA1-F285486A2F0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23">
              <a:extLst>
                <a:ext uri="{FF2B5EF4-FFF2-40B4-BE49-F238E27FC236}">
                  <a16:creationId xmlns:a16="http://schemas.microsoft.com/office/drawing/2014/main" id="{38328CB6-0FC5-4AEA-BC7E-489267CB6F1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9376CE5-E21A-467F-8105-7310449E25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7793" y="4614901"/>
            <a:ext cx="8081960" cy="1563849"/>
          </a:xfrm>
        </p:spPr>
        <p:txBody>
          <a:bodyPr>
            <a:normAutofit/>
          </a:bodyPr>
          <a:lstStyle/>
          <a:p>
            <a:r>
              <a:rPr lang="fr-FR" sz="5000" dirty="0">
                <a:solidFill>
                  <a:schemeClr val="tx2"/>
                </a:solidFill>
                <a:latin typeface="Rockwell"/>
                <a:cs typeface="Calibri Light"/>
              </a:rPr>
              <a:t>BTS </a:t>
            </a:r>
            <a:r>
              <a:rPr lang="fr-FR" sz="5000" dirty="0" smtClean="0">
                <a:solidFill>
                  <a:schemeClr val="tx2"/>
                </a:solidFill>
                <a:latin typeface="Rockwell"/>
                <a:cs typeface="Calibri Light"/>
              </a:rPr>
              <a:t>SAM</a:t>
            </a:r>
            <a:br>
              <a:rPr lang="fr-FR" sz="5000" dirty="0" smtClean="0">
                <a:solidFill>
                  <a:schemeClr val="tx2"/>
                </a:solidFill>
                <a:latin typeface="Rockwell"/>
                <a:cs typeface="Calibri Light"/>
              </a:rPr>
            </a:br>
            <a:r>
              <a:rPr lang="fr-FR" sz="1900" spc="0" dirty="0">
                <a:solidFill>
                  <a:prstClr val="black"/>
                </a:solidFill>
                <a:latin typeface="Rockwell" panose="02060603020205020403"/>
                <a:ea typeface="+mn-ea"/>
                <a:cs typeface="Calibri"/>
              </a:rPr>
              <a:t>Support à l'Action Managériale</a:t>
            </a:r>
            <a:endParaRPr lang="fr-FR" sz="5000" dirty="0">
              <a:solidFill>
                <a:schemeClr val="tx2"/>
              </a:solidFill>
              <a:latin typeface="Rockwell"/>
              <a:cs typeface="Calibri Light"/>
            </a:endParaRPr>
          </a:p>
        </p:txBody>
      </p:sp>
      <p:sp>
        <p:nvSpPr>
          <p:cNvPr id="51" name="Isosceles Triangle 39">
            <a:extLst>
              <a:ext uri="{FF2B5EF4-FFF2-40B4-BE49-F238E27FC236}">
                <a16:creationId xmlns:a16="http://schemas.microsoft.com/office/drawing/2014/main" id="{4F37E7FB-7372-47E3-914E-7CF7E94B1C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386808"/>
            <a:ext cx="407233" cy="351063"/>
          </a:xfrm>
          <a:prstGeom prst="triangle">
            <a:avLst/>
          </a:prstGeom>
          <a:solidFill>
            <a:srgbClr val="EA8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33">
            <a:extLst>
              <a:ext uri="{FF2B5EF4-FFF2-40B4-BE49-F238E27FC236}">
                <a16:creationId xmlns:a16="http://schemas.microsoft.com/office/drawing/2014/main" id="{16E168E2-3256-43A5-9298-9E5A6AE8F7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2847" y="954593"/>
            <a:ext cx="6086306" cy="3432215"/>
          </a:xfrm>
          <a:prstGeom prst="rect">
            <a:avLst/>
          </a:prstGeom>
          <a:solidFill>
            <a:schemeClr val="bg1"/>
          </a:solidFill>
          <a:ln w="19050">
            <a:solidFill>
              <a:srgbClr val="EA88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6">
            <a:extLst>
              <a:ext uri="{FF2B5EF4-FFF2-40B4-BE49-F238E27FC236}">
                <a16:creationId xmlns:a16="http://schemas.microsoft.com/office/drawing/2014/main" id="{8B5CCF86-8CB6-433C-8910-DCE554D1ED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844" r="9712"/>
          <a:stretch/>
        </p:blipFill>
        <p:spPr>
          <a:xfrm>
            <a:off x="4864691" y="1120792"/>
            <a:ext cx="2462617" cy="3099816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52021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C6FA-B0FF-4198-97BD-9A448CE9D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cs typeface="Calibri Light"/>
              </a:rPr>
              <a:t>MÉTIERS</a:t>
            </a:r>
            <a:br>
              <a:rPr lang="fr-FR" dirty="0">
                <a:cs typeface="Calibri Light"/>
              </a:rPr>
            </a:br>
            <a:r>
              <a:rPr lang="fr-FR" dirty="0">
                <a:cs typeface="Calibri Light"/>
              </a:rPr>
              <a:t/>
            </a:r>
            <a:br>
              <a:rPr lang="fr-FR" dirty="0">
                <a:cs typeface="Calibri Light"/>
              </a:rPr>
            </a:br>
            <a:r>
              <a:rPr lang="fr-FR" sz="1600" i="1" dirty="0">
                <a:solidFill>
                  <a:schemeClr val="tx1"/>
                </a:solidFill>
                <a:cs typeface="Calibri Light"/>
              </a:rPr>
              <a:t>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3975A-4B9C-4F8A-ABC0-BCF3E918D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318657"/>
            <a:ext cx="6281873" cy="52486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>
                <a:cs typeface="Calibri" panose="020F0502020204030204"/>
              </a:rPr>
              <a:t>Assistant(e) de direction </a:t>
            </a:r>
            <a:r>
              <a:rPr lang="fr-FR" sz="1100" i="1" dirty="0">
                <a:solidFill>
                  <a:schemeClr val="tx2"/>
                </a:solidFill>
                <a:cs typeface="Calibri" panose="020F0502020204030204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cs typeface="Calibri" panose="020F0502020204030204"/>
              </a:rPr>
              <a:t>Executive</a:t>
            </a:r>
            <a:r>
              <a:rPr lang="fr-FR" sz="1100" i="1" dirty="0">
                <a:solidFill>
                  <a:schemeClr val="tx2"/>
                </a:solidFill>
                <a:cs typeface="Calibri" panose="020F0502020204030204"/>
              </a:rPr>
              <a:t> assistant </a:t>
            </a:r>
          </a:p>
          <a:p>
            <a:r>
              <a:rPr lang="fr-FR" dirty="0">
                <a:cs typeface="Calibri" panose="020F0502020204030204"/>
              </a:rPr>
              <a:t>Assisant(e) commercial(e) </a:t>
            </a:r>
            <a:r>
              <a:rPr lang="fr-FR" sz="1100" i="1" dirty="0">
                <a:solidFill>
                  <a:schemeClr val="tx2"/>
                </a:solidFill>
                <a:cs typeface="Calibri" panose="020F0502020204030204"/>
              </a:rPr>
              <a:t>Commercial </a:t>
            </a:r>
            <a:r>
              <a:rPr lang="fr-FR" sz="1100" i="1" dirty="0" err="1">
                <a:solidFill>
                  <a:schemeClr val="tx2"/>
                </a:solidFill>
                <a:cs typeface="Calibri" panose="020F0502020204030204"/>
              </a:rPr>
              <a:t>assitant</a:t>
            </a:r>
            <a:r>
              <a:rPr lang="fr-FR" dirty="0">
                <a:cs typeface="Calibri" panose="020F0502020204030204"/>
              </a:rPr>
              <a:t> </a:t>
            </a:r>
          </a:p>
          <a:p>
            <a:r>
              <a:rPr lang="fr-FR" dirty="0">
                <a:cs typeface="Calibri" panose="020F0502020204030204"/>
              </a:rPr>
              <a:t>Assistant(e) en Ressources Humaines </a:t>
            </a:r>
            <a:r>
              <a:rPr lang="fr-FR" sz="1100" i="1" dirty="0">
                <a:solidFill>
                  <a:schemeClr val="tx2"/>
                </a:solidFill>
                <a:cs typeface="Calibri" panose="020F0502020204030204"/>
              </a:rPr>
              <a:t>Human ressources </a:t>
            </a:r>
            <a:r>
              <a:rPr lang="fr-FR" sz="1100" i="1" dirty="0" err="1">
                <a:solidFill>
                  <a:schemeClr val="tx2"/>
                </a:solidFill>
                <a:cs typeface="Calibri" panose="020F0502020204030204"/>
              </a:rPr>
              <a:t>assitant</a:t>
            </a:r>
            <a:endParaRPr lang="fr-FR" sz="1100" i="1" dirty="0">
              <a:solidFill>
                <a:schemeClr val="tx2"/>
              </a:solidFill>
              <a:cs typeface="Calibri" panose="020F0502020204030204"/>
            </a:endParaRPr>
          </a:p>
          <a:p>
            <a:r>
              <a:rPr lang="fr-FR" dirty="0">
                <a:ea typeface="+mn-lt"/>
                <a:cs typeface="+mn-lt"/>
              </a:rPr>
              <a:t>Assistant(e) en logistique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Logistics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assistant </a:t>
            </a:r>
            <a:r>
              <a:rPr lang="fr-FR" dirty="0">
                <a:cs typeface="Calibri" panose="020F0502020204030204"/>
              </a:rPr>
              <a:t> </a:t>
            </a: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r>
              <a:rPr lang="fr-FR" dirty="0">
                <a:cs typeface="Calibri"/>
              </a:rPr>
              <a:t>Chargé(e) de recrutement 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Recruitment manager</a:t>
            </a:r>
          </a:p>
          <a:p>
            <a:r>
              <a:rPr lang="fr-FR" dirty="0">
                <a:ea typeface="+mn-lt"/>
                <a:cs typeface="+mn-lt"/>
              </a:rPr>
              <a:t>Chargé(e) de formation 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Training manager</a:t>
            </a: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r>
              <a:rPr lang="fr-FR" dirty="0">
                <a:ea typeface="+mn-lt"/>
                <a:cs typeface="+mn-lt"/>
              </a:rPr>
              <a:t>Chargé(e) de relations internationales 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International relations</a:t>
            </a: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r>
              <a:rPr lang="fr-FR" dirty="0">
                <a:ea typeface="+mn-lt"/>
                <a:cs typeface="+mn-lt"/>
              </a:rPr>
              <a:t>Technicien(ne) administratif 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Administratives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technician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 </a:t>
            </a: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r>
              <a:rPr lang="fr-FR" dirty="0">
                <a:ea typeface="+mn-lt"/>
                <a:cs typeface="+mn-lt"/>
              </a:rPr>
              <a:t>Adjoint(e) administratif 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Administrative assistant</a:t>
            </a:r>
            <a:endParaRPr lang="fr-FR" sz="1100" i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dirty="0">
              <a:cs typeface="Calibri"/>
            </a:endParaRPr>
          </a:p>
        </p:txBody>
      </p:sp>
      <p:pic>
        <p:nvPicPr>
          <p:cNvPr id="5" name="Image 4" descr="Une image contenant flèche&#10;&#10;Description générée automatiquement">
            <a:extLst>
              <a:ext uri="{FF2B5EF4-FFF2-40B4-BE49-F238E27FC236}">
                <a16:creationId xmlns:a16="http://schemas.microsoft.com/office/drawing/2014/main" id="{E0B79930-E1A0-4B75-AE54-492115A8C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92" y="119817"/>
            <a:ext cx="1236608" cy="136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10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5C77A-E4FF-4176-B437-AD837AB9A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cs typeface="Calibri Light"/>
              </a:rPr>
              <a:t>SOMMAIRE </a:t>
            </a:r>
            <a:br>
              <a:rPr lang="fr-FR">
                <a:cs typeface="Calibri Light"/>
              </a:rPr>
            </a:br>
            <a:r>
              <a:rPr lang="fr-FR">
                <a:cs typeface="Calibri Light"/>
              </a:rPr>
              <a:t/>
            </a:r>
            <a:br>
              <a:rPr lang="fr-FR">
                <a:cs typeface="Calibri Light"/>
              </a:rPr>
            </a:br>
            <a:r>
              <a:rPr lang="fr-FR" sz="1600" i="1">
                <a:solidFill>
                  <a:schemeClr val="tx1"/>
                </a:solidFill>
                <a:cs typeface="Calibri Light"/>
              </a:rPr>
              <a:t>CONTENTS</a:t>
            </a:r>
            <a:r>
              <a:rPr lang="fr-FR" sz="1600">
                <a:solidFill>
                  <a:schemeClr val="tx1"/>
                </a:solidFill>
                <a:cs typeface="Calibri Light"/>
              </a:rPr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D2503-2AB0-4A6D-A6EE-BBD0E1776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506" y="1475539"/>
            <a:ext cx="6281873" cy="52486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fr-FR" dirty="0">
                <a:cs typeface="Calibri"/>
              </a:rPr>
              <a:t>Présentation du BTS 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Présentation of the DAT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Diploma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Advenced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Technician</a:t>
            </a: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pPr marL="457200" indent="-457200"/>
            <a:r>
              <a:rPr lang="fr-FR" dirty="0">
                <a:cs typeface="Calibri"/>
              </a:rPr>
              <a:t>Matières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Subjects</a:t>
            </a: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pPr marL="457200" indent="-457200"/>
            <a:r>
              <a:rPr lang="fr-FR" dirty="0">
                <a:cs typeface="Calibri"/>
              </a:rPr>
              <a:t>Examen 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Exam</a:t>
            </a:r>
          </a:p>
          <a:p>
            <a:pPr marL="457200" indent="-457200"/>
            <a:r>
              <a:rPr lang="fr-FR" dirty="0">
                <a:cs typeface="Calibri"/>
              </a:rPr>
              <a:t>Stages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Intership</a:t>
            </a: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pPr marL="457200" indent="-457200"/>
            <a:r>
              <a:rPr lang="fr-FR" dirty="0">
                <a:cs typeface="Calibri"/>
              </a:rPr>
              <a:t>Possibilité d'Alternance</a:t>
            </a:r>
            <a:r>
              <a:rPr lang="fr-FR" sz="1000" dirty="0">
                <a:solidFill>
                  <a:schemeClr val="tx2"/>
                </a:solidFill>
                <a:cs typeface="Calibri"/>
              </a:rPr>
              <a:t> </a:t>
            </a:r>
            <a:r>
              <a:rPr lang="fr-FR" sz="1000" dirty="0" err="1">
                <a:solidFill>
                  <a:schemeClr val="tx2"/>
                </a:solidFill>
                <a:cs typeface="Calibri"/>
              </a:rPr>
              <a:t>Possibility</a:t>
            </a:r>
            <a:r>
              <a:rPr lang="fr-FR" sz="1000" dirty="0">
                <a:solidFill>
                  <a:schemeClr val="tx2"/>
                </a:solidFill>
                <a:cs typeface="Calibri"/>
              </a:rPr>
              <a:t> of</a:t>
            </a:r>
            <a:r>
              <a:rPr lang="fr-FR" dirty="0">
                <a:solidFill>
                  <a:srgbClr val="000000"/>
                </a:solidFill>
                <a:cs typeface="Calibri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Alternating</a:t>
            </a:r>
            <a:r>
              <a:rPr lang="fr-FR" dirty="0">
                <a:cs typeface="Calibri"/>
              </a:rPr>
              <a:t> </a:t>
            </a:r>
          </a:p>
          <a:p>
            <a:pPr marL="457200" indent="-457200"/>
            <a:r>
              <a:rPr lang="fr-FR" dirty="0">
                <a:cs typeface="Calibri"/>
              </a:rPr>
              <a:t>Les attendus 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Calibri"/>
              </a:rPr>
              <a:t>The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Calibri"/>
              </a:rPr>
              <a:t>recitals</a:t>
            </a:r>
            <a:endParaRPr lang="fr-FR" sz="1100" i="1" dirty="0">
              <a:solidFill>
                <a:schemeClr val="tx2"/>
              </a:solidFill>
              <a:ea typeface="+mn-lt"/>
              <a:cs typeface="Calibri"/>
            </a:endParaRPr>
          </a:p>
          <a:p>
            <a:r>
              <a:rPr lang="fr-FR" dirty="0">
                <a:ea typeface="+mn-lt"/>
                <a:cs typeface="+mn-lt"/>
              </a:rPr>
              <a:t>    Études post BTS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Studies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 post BTS</a:t>
            </a:r>
            <a:endParaRPr lang="fr-FR" sz="1100" dirty="0" err="1">
              <a:solidFill>
                <a:schemeClr val="tx2"/>
              </a:solidFill>
              <a:ea typeface="+mn-lt"/>
              <a:cs typeface="+mn-lt"/>
            </a:endParaRPr>
          </a:p>
          <a:p>
            <a:pPr marL="457200" indent="-457200"/>
            <a:r>
              <a:rPr lang="fr-FR" dirty="0">
                <a:cs typeface="Calibri"/>
              </a:rPr>
              <a:t>Métiers 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Trade</a:t>
            </a:r>
          </a:p>
          <a:p>
            <a:endParaRPr lang="fr-FR">
              <a:cs typeface="Calibri"/>
            </a:endParaRPr>
          </a:p>
          <a:p>
            <a:endParaRPr lang="fr-FR">
              <a:cs typeface="Calibri"/>
            </a:endParaRPr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985D50E2-5738-4DB2-98C2-469323147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22" y="57064"/>
            <a:ext cx="1236608" cy="136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70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64B7-F189-458C-9ABD-D027C489D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  <a:cs typeface="+mj-lt"/>
              </a:rPr>
              <a:t>BTS SAM</a:t>
            </a:r>
            <a:r>
              <a:rPr lang="fr-FR" sz="5500" dirty="0">
                <a:cs typeface="+mj-lt"/>
              </a:rPr>
              <a:t/>
            </a:r>
            <a:br>
              <a:rPr lang="fr-FR" sz="5500" dirty="0">
                <a:cs typeface="+mj-lt"/>
              </a:rPr>
            </a:br>
            <a:r>
              <a:rPr lang="fr-FR" sz="1400" dirty="0">
                <a:cs typeface="+mj-lt"/>
              </a:rPr>
              <a:t/>
            </a:r>
            <a:br>
              <a:rPr lang="fr-FR" sz="1400" dirty="0">
                <a:cs typeface="+mj-lt"/>
              </a:rPr>
            </a:br>
            <a:r>
              <a:rPr lang="fr-FR" sz="1400" i="1" dirty="0">
                <a:solidFill>
                  <a:schemeClr val="tx1"/>
                </a:solidFill>
                <a:ea typeface="+mj-lt"/>
                <a:cs typeface="+mj-lt"/>
              </a:rPr>
              <a:t>Présentation  of  the  DAT </a:t>
            </a:r>
            <a:endParaRPr lang="fr-FR" sz="1400" i="1" dirty="0">
              <a:solidFill>
                <a:schemeClr val="tx1"/>
              </a:solidFill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4AC20-CD52-4DC1-9478-55B555F6A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8470" y="1045233"/>
            <a:ext cx="6281873" cy="52486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/>
            <a:r>
              <a:rPr lang="fr-FR" sz="2000" dirty="0" smtClean="0">
                <a:cs typeface="Calibri"/>
              </a:rPr>
              <a:t>Prépare </a:t>
            </a:r>
            <a:r>
              <a:rPr lang="fr-FR" sz="2000" dirty="0">
                <a:cs typeface="Calibri"/>
              </a:rPr>
              <a:t>au métier d'Office Manager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Prepares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for the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OM's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job</a:t>
            </a:r>
            <a:endParaRPr lang="fr-FR" sz="2000" dirty="0">
              <a:solidFill>
                <a:schemeClr val="tx2"/>
              </a:solidFill>
              <a:cs typeface="Calibri"/>
            </a:endParaRPr>
          </a:p>
          <a:p>
            <a:pPr marL="285750" indent="-285750"/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pPr marL="285750" indent="-285750"/>
            <a:r>
              <a:rPr lang="fr-FR" sz="2000" dirty="0">
                <a:cs typeface="Calibri"/>
              </a:rPr>
              <a:t>Prépare et aide à appréhender la vie en entreprise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Prepares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and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helps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to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understand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business life</a:t>
            </a:r>
          </a:p>
          <a:p>
            <a:pPr marL="285750" indent="-285750"/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pPr marL="285750" indent="-285750"/>
            <a:r>
              <a:rPr lang="fr-FR" sz="2000" dirty="0">
                <a:cs typeface="Calibri"/>
              </a:rPr>
              <a:t>Permet d'acquérir des compétences professionnelles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A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llows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you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to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acquire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professional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skills</a:t>
            </a:r>
            <a:endParaRPr lang="fr-FR" sz="1100" i="1" dirty="0">
              <a:solidFill>
                <a:schemeClr val="tx2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pPr marL="285750" indent="-285750"/>
            <a:r>
              <a:rPr lang="fr-FR" sz="2000" dirty="0" smtClean="0">
                <a:cs typeface="Calibri"/>
              </a:rPr>
              <a:t>Permettra </a:t>
            </a:r>
            <a:r>
              <a:rPr lang="fr-FR" sz="2000" dirty="0">
                <a:cs typeface="Calibri"/>
              </a:rPr>
              <a:t>d'intégrer, plus tard</a:t>
            </a:r>
            <a:r>
              <a:rPr lang="fr-FR" sz="2000" dirty="0" smtClean="0">
                <a:cs typeface="Calibri"/>
              </a:rPr>
              <a:t>, tous types d’organisations, </a:t>
            </a:r>
            <a:r>
              <a:rPr lang="fr-FR" sz="2000" dirty="0">
                <a:cs typeface="Calibri"/>
              </a:rPr>
              <a:t>toutes sortes de services, dans différents secteurs 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It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will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allow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us to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integrate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,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later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, all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kinds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of services, in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different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sectors</a:t>
            </a:r>
            <a:endParaRPr lang="fr-FR" sz="1100" i="1" dirty="0">
              <a:solidFill>
                <a:schemeClr val="tx2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fr-FR" sz="1600" dirty="0">
              <a:cs typeface="Calibri"/>
            </a:endParaRPr>
          </a:p>
          <a:p>
            <a:pPr marL="0" indent="0">
              <a:buNone/>
            </a:pPr>
            <a:endParaRPr lang="fr-FR" dirty="0">
              <a:cs typeface="Calibri"/>
            </a:endParaRPr>
          </a:p>
        </p:txBody>
      </p:sp>
      <p:pic>
        <p:nvPicPr>
          <p:cNvPr id="5" name="Image 4" descr="Une image contenant flèche&#10;&#10;Description générée automatiquement">
            <a:extLst>
              <a:ext uri="{FF2B5EF4-FFF2-40B4-BE49-F238E27FC236}">
                <a16:creationId xmlns:a16="http://schemas.microsoft.com/office/drawing/2014/main" id="{8A43050B-4A40-44D5-9EEE-99D4E1492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27" y="182570"/>
            <a:ext cx="1236608" cy="136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82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64E97-A8A5-43D5-A8BB-A16064705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603533" y="2978202"/>
            <a:ext cx="10515600" cy="1407624"/>
          </a:xfrm>
        </p:spPr>
        <p:txBody>
          <a:bodyPr>
            <a:normAutofit fontScale="90000"/>
          </a:bodyPr>
          <a:lstStyle/>
          <a:p>
            <a:r>
              <a:rPr lang="fr-FR" dirty="0">
                <a:cs typeface="Calibri Light"/>
              </a:rPr>
              <a:t>MATIÈRES</a:t>
            </a:r>
            <a:br>
              <a:rPr lang="fr-FR" dirty="0">
                <a:cs typeface="Calibri Light"/>
              </a:rPr>
            </a:br>
            <a:r>
              <a:rPr lang="fr-FR" dirty="0">
                <a:cs typeface="Calibri Light"/>
              </a:rPr>
              <a:t/>
            </a:r>
            <a:br>
              <a:rPr lang="fr-FR" dirty="0">
                <a:cs typeface="Calibri Light"/>
              </a:rPr>
            </a:br>
            <a:r>
              <a:rPr lang="fr-FR" sz="1600" i="1" dirty="0" err="1">
                <a:solidFill>
                  <a:schemeClr val="tx1"/>
                </a:solidFill>
                <a:cs typeface="Calibri Light"/>
              </a:rPr>
              <a:t>Subjects</a:t>
            </a:r>
            <a:r>
              <a:rPr lang="fr-FR" sz="1600" i="1" dirty="0">
                <a:cs typeface="Calibri Light"/>
              </a:rPr>
              <a:t/>
            </a:r>
            <a:br>
              <a:rPr lang="fr-FR" sz="1600" i="1" dirty="0">
                <a:cs typeface="Calibri Light"/>
              </a:rPr>
            </a:br>
            <a:endParaRPr lang="fr-FR">
              <a:cs typeface="Calibri Light"/>
            </a:endParaRPr>
          </a:p>
        </p:txBody>
      </p:sp>
      <p:graphicFrame>
        <p:nvGraphicFramePr>
          <p:cNvPr id="5" name="Tableau 6">
            <a:extLst>
              <a:ext uri="{FF2B5EF4-FFF2-40B4-BE49-F238E27FC236}">
                <a16:creationId xmlns:a16="http://schemas.microsoft.com/office/drawing/2014/main" id="{A0176858-9B72-4937-A9EB-4272BF6201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535065"/>
              </p:ext>
            </p:extLst>
          </p:nvPr>
        </p:nvGraphicFramePr>
        <p:xfrm>
          <a:off x="4580965" y="322729"/>
          <a:ext cx="7315193" cy="62943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33482">
                  <a:extLst>
                    <a:ext uri="{9D8B030D-6E8A-4147-A177-3AD203B41FA5}">
                      <a16:colId xmlns:a16="http://schemas.microsoft.com/office/drawing/2014/main" val="3370901203"/>
                    </a:ext>
                  </a:extLst>
                </a:gridCol>
                <a:gridCol w="1972231">
                  <a:extLst>
                    <a:ext uri="{9D8B030D-6E8A-4147-A177-3AD203B41FA5}">
                      <a16:colId xmlns:a16="http://schemas.microsoft.com/office/drawing/2014/main" val="1003090509"/>
                    </a:ext>
                  </a:extLst>
                </a:gridCol>
                <a:gridCol w="1909480">
                  <a:extLst>
                    <a:ext uri="{9D8B030D-6E8A-4147-A177-3AD203B41FA5}">
                      <a16:colId xmlns:a16="http://schemas.microsoft.com/office/drawing/2014/main" val="3228548958"/>
                    </a:ext>
                  </a:extLst>
                </a:gridCol>
              </a:tblGrid>
              <a:tr h="87586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Matières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050" i="1" dirty="0" err="1">
                          <a:solidFill>
                            <a:schemeClr val="tx2"/>
                          </a:solidFill>
                        </a:rPr>
                        <a:t>Subjects</a:t>
                      </a:r>
                      <a:r>
                        <a:rPr lang="fr-FR" sz="1050" i="1" dirty="0">
                          <a:solidFill>
                            <a:schemeClr val="tx2"/>
                          </a:solidFill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Horaires 1</a:t>
                      </a:r>
                      <a:r>
                        <a:rPr lang="fr-FR" sz="1400" baseline="30000" dirty="0"/>
                        <a:t>ère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400" dirty="0"/>
                        <a:t>année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05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First </a:t>
                      </a:r>
                      <a:r>
                        <a:rPr lang="fr-FR" sz="1050" b="0" i="1" u="none" strike="noStrike" noProof="0" dirty="0" err="1">
                          <a:solidFill>
                            <a:schemeClr val="tx2"/>
                          </a:solidFill>
                          <a:latin typeface="Rockwell"/>
                        </a:rPr>
                        <a:t>year</a:t>
                      </a:r>
                      <a:r>
                        <a:rPr lang="fr-FR" sz="105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 </a:t>
                      </a:r>
                      <a:r>
                        <a:rPr lang="fr-FR" sz="1050" b="0" i="1" u="none" strike="noStrike" noProof="0" dirty="0" err="1">
                          <a:solidFill>
                            <a:schemeClr val="tx2"/>
                          </a:solidFill>
                          <a:latin typeface="Rockwell"/>
                        </a:rPr>
                        <a:t>schedules</a:t>
                      </a:r>
                      <a:endParaRPr lang="fr-FR" sz="1050" i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dirty="0"/>
                        <a:t>Horaires 2</a:t>
                      </a:r>
                      <a:r>
                        <a:rPr lang="fr-FR" sz="1400" baseline="30000" dirty="0"/>
                        <a:t>ème</a:t>
                      </a:r>
                      <a:r>
                        <a:rPr lang="fr-FR" sz="1400" dirty="0"/>
                        <a:t> année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05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Second </a:t>
                      </a:r>
                      <a:r>
                        <a:rPr lang="fr-FR" sz="1050" b="0" i="1" u="none" strike="noStrike" noProof="0" dirty="0" err="1">
                          <a:solidFill>
                            <a:schemeClr val="tx2"/>
                          </a:solidFill>
                          <a:latin typeface="Rockwell"/>
                        </a:rPr>
                        <a:t>year</a:t>
                      </a:r>
                      <a:r>
                        <a:rPr lang="fr-FR" sz="105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 </a:t>
                      </a:r>
                      <a:r>
                        <a:rPr lang="fr-FR" sz="1050" b="0" i="1" u="none" strike="noStrike" noProof="0" dirty="0" err="1">
                          <a:solidFill>
                            <a:schemeClr val="tx2"/>
                          </a:solidFill>
                          <a:latin typeface="Rockwell"/>
                        </a:rPr>
                        <a:t>schedules</a:t>
                      </a:r>
                      <a:endParaRPr lang="fr-FR" sz="1050" b="0" i="0" u="none" strike="noStrike" noProof="0" dirty="0">
                        <a:latin typeface="Rockwell"/>
                      </a:endParaRPr>
                    </a:p>
                    <a:p>
                      <a:pPr lvl="0" algn="ctr">
                        <a:buNone/>
                      </a:pPr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390612"/>
                  </a:ext>
                </a:extLst>
              </a:tr>
              <a:tr h="638127">
                <a:tc>
                  <a:txBody>
                    <a:bodyPr/>
                    <a:lstStyle/>
                    <a:p>
                      <a:pPr algn="ctr"/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Culture générale et expression 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000" b="0" i="1" u="none" strike="noStrike" kern="1200" noProof="0" dirty="0">
                          <a:solidFill>
                            <a:schemeClr val="tx2"/>
                          </a:solidFill>
                          <a:latin typeface="Rockwell"/>
                        </a:rPr>
                        <a:t>General culture and expression</a:t>
                      </a:r>
                      <a:endParaRPr lang="fr-FR" sz="1000" b="0" i="0" u="none" strike="noStrike" kern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5421"/>
                  </a:ext>
                </a:extLst>
              </a:tr>
              <a:tr h="72614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Anglais </a:t>
                      </a:r>
                      <a:endParaRPr lang="fr-FR" sz="1600" dirty="0"/>
                    </a:p>
                    <a:p>
                      <a:pPr lvl="0" algn="ctr">
                        <a:buNone/>
                      </a:pPr>
                      <a:r>
                        <a:rPr lang="fr-FR" sz="1000" i="1" dirty="0">
                          <a:solidFill>
                            <a:schemeClr val="tx2"/>
                          </a:solidFill>
                        </a:rPr>
                        <a:t>English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400" dirty="0"/>
                        <a:t>Espagnol / Allemand </a:t>
                      </a:r>
                      <a:r>
                        <a:rPr lang="fr-FR" sz="1400" dirty="0" smtClean="0"/>
                        <a:t> / Italien</a:t>
                      </a:r>
                      <a:endParaRPr lang="fr-FR" sz="1000" i="1" dirty="0">
                        <a:solidFill>
                          <a:schemeClr val="tx2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fr-FR" sz="1000" i="1" dirty="0" err="1">
                          <a:solidFill>
                            <a:schemeClr val="tx2"/>
                          </a:solidFill>
                        </a:rPr>
                        <a:t>Spanish</a:t>
                      </a:r>
                      <a:r>
                        <a:rPr lang="fr-FR" sz="1000" i="1" dirty="0">
                          <a:solidFill>
                            <a:schemeClr val="tx2"/>
                          </a:solidFill>
                        </a:rPr>
                        <a:t> / German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3h</a:t>
                      </a:r>
                    </a:p>
                    <a:p>
                      <a:pPr lvl="0" algn="ctr">
                        <a:buNone/>
                      </a:pPr>
                      <a:endParaRPr lang="fr-FR" sz="1400"/>
                    </a:p>
                    <a:p>
                      <a:pPr lvl="0" algn="ctr">
                        <a:buNone/>
                      </a:pPr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dirty="0"/>
                        <a:t>4h</a:t>
                      </a:r>
                    </a:p>
                    <a:p>
                      <a:pPr lvl="0" algn="ctr">
                        <a:buNone/>
                      </a:pPr>
                      <a:endParaRPr lang="fr-FR" sz="1400"/>
                    </a:p>
                    <a:p>
                      <a:pPr lvl="0" algn="ctr">
                        <a:buNone/>
                      </a:pPr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367503"/>
                  </a:ext>
                </a:extLst>
              </a:tr>
              <a:tr h="87586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Culture Economique Juridique et </a:t>
                      </a:r>
                      <a:r>
                        <a:rPr lang="fr-FR" sz="1400" dirty="0" smtClean="0"/>
                        <a:t>Managériale</a:t>
                      </a:r>
                      <a:r>
                        <a:rPr lang="fr-FR" sz="1400" dirty="0"/>
                        <a:t> 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000" b="0" i="1" u="none" strike="noStrike" noProof="0" dirty="0" err="1">
                          <a:solidFill>
                            <a:schemeClr val="tx2"/>
                          </a:solidFill>
                          <a:latin typeface="Rockwell"/>
                        </a:rPr>
                        <a:t>Economic</a:t>
                      </a:r>
                      <a:r>
                        <a:rPr lang="fr-FR" sz="100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, </a:t>
                      </a:r>
                      <a:r>
                        <a:rPr lang="fr-FR" sz="1000" b="0" i="1" u="none" strike="noStrike" noProof="0" dirty="0" err="1">
                          <a:solidFill>
                            <a:schemeClr val="tx2"/>
                          </a:solidFill>
                          <a:latin typeface="Rockwell"/>
                        </a:rPr>
                        <a:t>legal</a:t>
                      </a:r>
                      <a:r>
                        <a:rPr lang="fr-FR" sz="100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 and </a:t>
                      </a:r>
                      <a:r>
                        <a:rPr lang="fr-FR" sz="1000" b="0" i="1" u="none" strike="noStrike" noProof="0" dirty="0" err="1">
                          <a:solidFill>
                            <a:schemeClr val="tx2"/>
                          </a:solidFill>
                          <a:latin typeface="Rockwell"/>
                        </a:rPr>
                        <a:t>managerial</a:t>
                      </a:r>
                      <a:r>
                        <a:rPr lang="fr-FR" sz="100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 culture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4h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dirty="0"/>
                        <a:t>4h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11016"/>
                  </a:ext>
                </a:extLst>
              </a:tr>
              <a:tr h="65064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Optimisation des processus administratifs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000" b="0" i="1" u="none" strike="noStrike" noProof="0" dirty="0" err="1">
                          <a:solidFill>
                            <a:schemeClr val="tx2"/>
                          </a:solidFill>
                          <a:latin typeface="Rockwell"/>
                        </a:rPr>
                        <a:t>Optimization</a:t>
                      </a:r>
                      <a:r>
                        <a:rPr lang="fr-FR" sz="100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 of administrative </a:t>
                      </a:r>
                      <a:r>
                        <a:rPr lang="fr-FR" sz="1000" b="0" i="1" u="none" strike="noStrike" noProof="0" dirty="0" err="1">
                          <a:solidFill>
                            <a:schemeClr val="tx2"/>
                          </a:solidFill>
                          <a:latin typeface="Rockwell"/>
                        </a:rPr>
                        <a:t>processes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4h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dirty="0"/>
                        <a:t>4h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277532"/>
                  </a:ext>
                </a:extLst>
              </a:tr>
              <a:tr h="37536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Gestion de  projet</a:t>
                      </a:r>
                      <a:r>
                        <a:rPr lang="fr-FR" sz="1400" dirty="0"/>
                        <a:t> 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00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Project management</a:t>
                      </a:r>
                      <a:endParaRPr lang="fr-FR" sz="10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4h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dirty="0"/>
                        <a:t>4h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460267"/>
                  </a:ext>
                </a:extLst>
              </a:tr>
              <a:tr h="87586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Contribution à la Gestion des Ressources Humaines 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00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Contribution to </a:t>
                      </a:r>
                      <a:r>
                        <a:rPr lang="fr-FR" sz="1000" b="0" i="1" u="none" strike="noStrike" noProof="0" dirty="0" err="1">
                          <a:solidFill>
                            <a:schemeClr val="tx2"/>
                          </a:solidFill>
                          <a:latin typeface="Rockwell"/>
                        </a:rPr>
                        <a:t>human</a:t>
                      </a:r>
                      <a:r>
                        <a:rPr lang="fr-FR" sz="100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 </a:t>
                      </a:r>
                      <a:r>
                        <a:rPr lang="fr-FR" sz="1000" b="0" i="1" u="none" strike="noStrike" noProof="0" dirty="0" err="1">
                          <a:solidFill>
                            <a:schemeClr val="tx2"/>
                          </a:solidFill>
                          <a:latin typeface="Rockwell"/>
                        </a:rPr>
                        <a:t>resources</a:t>
                      </a:r>
                      <a:r>
                        <a:rPr lang="fr-FR" sz="100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 management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4h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dirty="0"/>
                        <a:t>4h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263284"/>
                  </a:ext>
                </a:extLst>
              </a:tr>
              <a:tr h="61310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dirty="0"/>
                        <a:t>Ateliers de Professionnalisation </a:t>
                      </a:r>
                    </a:p>
                    <a:p>
                      <a:pPr lvl="0" algn="ctr">
                        <a:buNone/>
                      </a:pPr>
                      <a:r>
                        <a:rPr lang="en" sz="1000" b="0" i="1" u="none" strike="noStrike" noProof="0" dirty="0">
                          <a:solidFill>
                            <a:schemeClr val="tx2"/>
                          </a:solidFill>
                          <a:latin typeface="Rockwell"/>
                        </a:rPr>
                        <a:t>Professionalization group activity</a:t>
                      </a:r>
                      <a:endParaRPr lang="fr-FR" sz="1000" i="1" u="none" dirty="0">
                        <a:solidFill>
                          <a:schemeClr val="tx2"/>
                        </a:solidFill>
                        <a:latin typeface="Rockwel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dirty="0"/>
                        <a:t>6h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dirty="0"/>
                        <a:t>6h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70988"/>
                  </a:ext>
                </a:extLst>
              </a:tr>
              <a:tr h="35034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dirty="0"/>
                        <a:t>Total </a:t>
                      </a:r>
                      <a:endParaRPr lang="fr-FR" sz="1600" dirty="0"/>
                    </a:p>
                    <a:p>
                      <a:pPr lvl="0" algn="ctr">
                        <a:buNone/>
                      </a:pPr>
                      <a:r>
                        <a:rPr lang="fr-FR" sz="1050" i="1" dirty="0">
                          <a:solidFill>
                            <a:schemeClr val="tx2"/>
                          </a:solidFill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dirty="0"/>
                        <a:t>31h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400" dirty="0"/>
                        <a:t>31h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616252"/>
                  </a:ext>
                </a:extLst>
              </a:tr>
            </a:tbl>
          </a:graphicData>
        </a:graphic>
      </p:graphicFrame>
      <p:pic>
        <p:nvPicPr>
          <p:cNvPr id="9" name="Image 4" descr="Une image contenant flèche&#10;&#10;Description générée automatiquement">
            <a:extLst>
              <a:ext uri="{FF2B5EF4-FFF2-40B4-BE49-F238E27FC236}">
                <a16:creationId xmlns:a16="http://schemas.microsoft.com/office/drawing/2014/main" id="{DFBC5DD9-9FFC-4DFD-95EB-19E17BEB41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22" y="110852"/>
            <a:ext cx="1236608" cy="136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634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4D1AA-3E5F-4FB6-8924-285166ACA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525255" cy="2456442"/>
          </a:xfrm>
        </p:spPr>
        <p:txBody>
          <a:bodyPr/>
          <a:lstStyle/>
          <a:p>
            <a:r>
              <a:rPr lang="fr-FR">
                <a:cs typeface="Calibri Light"/>
              </a:rPr>
              <a:t>EXAMEN</a:t>
            </a:r>
            <a:br>
              <a:rPr lang="fr-FR">
                <a:cs typeface="Calibri Light"/>
              </a:rPr>
            </a:br>
            <a:r>
              <a:rPr lang="fr-FR">
                <a:cs typeface="Calibri Light"/>
              </a:rPr>
              <a:t/>
            </a:r>
            <a:br>
              <a:rPr lang="fr-FR">
                <a:cs typeface="Calibri Light"/>
              </a:rPr>
            </a:br>
            <a:r>
              <a:rPr lang="fr-FR" sz="1600" i="1">
                <a:solidFill>
                  <a:schemeClr val="tx1"/>
                </a:solidFill>
                <a:cs typeface="Calibri Light"/>
              </a:rPr>
              <a:t>Exam</a:t>
            </a:r>
            <a:r>
              <a:rPr lang="fr-FR" sz="1400" i="1">
                <a:solidFill>
                  <a:schemeClr val="tx1"/>
                </a:solidFill>
                <a:cs typeface="Calibri Light"/>
              </a:rPr>
              <a:t> </a:t>
            </a:r>
          </a:p>
        </p:txBody>
      </p:sp>
      <p:pic>
        <p:nvPicPr>
          <p:cNvPr id="6" name="Image 4" descr="Une image contenant flèche&#10;&#10;Description générée automatiquement">
            <a:extLst>
              <a:ext uri="{FF2B5EF4-FFF2-40B4-BE49-F238E27FC236}">
                <a16:creationId xmlns:a16="http://schemas.microsoft.com/office/drawing/2014/main" id="{0F045E0D-FE5E-4A3D-9243-5B90524A0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244" y="78548"/>
            <a:ext cx="1236608" cy="1367988"/>
          </a:xfrm>
          <a:prstGeom prst="rect">
            <a:avLst/>
          </a:prstGeom>
        </p:spPr>
      </p:pic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218C467A-4AB1-43C9-9E4F-F07C2459C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639056"/>
              </p:ext>
            </p:extLst>
          </p:nvPr>
        </p:nvGraphicFramePr>
        <p:xfrm>
          <a:off x="4571999" y="627529"/>
          <a:ext cx="7397690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30070">
                  <a:extLst>
                    <a:ext uri="{9D8B030D-6E8A-4147-A177-3AD203B41FA5}">
                      <a16:colId xmlns:a16="http://schemas.microsoft.com/office/drawing/2014/main" val="1812287174"/>
                    </a:ext>
                  </a:extLst>
                </a:gridCol>
                <a:gridCol w="1693855">
                  <a:extLst>
                    <a:ext uri="{9D8B030D-6E8A-4147-A177-3AD203B41FA5}">
                      <a16:colId xmlns:a16="http://schemas.microsoft.com/office/drawing/2014/main" val="3585764753"/>
                    </a:ext>
                  </a:extLst>
                </a:gridCol>
                <a:gridCol w="1229892">
                  <a:extLst>
                    <a:ext uri="{9D8B030D-6E8A-4147-A177-3AD203B41FA5}">
                      <a16:colId xmlns:a16="http://schemas.microsoft.com/office/drawing/2014/main" val="2709738651"/>
                    </a:ext>
                  </a:extLst>
                </a:gridCol>
                <a:gridCol w="1443873">
                  <a:extLst>
                    <a:ext uri="{9D8B030D-6E8A-4147-A177-3AD203B41FA5}">
                      <a16:colId xmlns:a16="http://schemas.microsoft.com/office/drawing/2014/main" val="1530034875"/>
                    </a:ext>
                  </a:extLst>
                </a:gridCol>
              </a:tblGrid>
              <a:tr h="34962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Epreuves </a:t>
                      </a:r>
                      <a:endParaRPr lang="fr-FR"/>
                    </a:p>
                    <a:p>
                      <a:pPr lvl="0" algn="ctr">
                        <a:buNone/>
                      </a:pPr>
                      <a:r>
                        <a:rPr lang="fr-FR" sz="1100" i="1">
                          <a:solidFill>
                            <a:schemeClr val="tx2"/>
                          </a:solidFill>
                        </a:rPr>
                        <a:t>Paper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Forme </a:t>
                      </a:r>
                      <a:endParaRPr lang="fr-FR"/>
                    </a:p>
                    <a:p>
                      <a:pPr lvl="0" algn="ctr">
                        <a:buNone/>
                      </a:pPr>
                      <a:r>
                        <a:rPr lang="fr-FR" sz="1100" i="1" err="1">
                          <a:solidFill>
                            <a:schemeClr val="tx2"/>
                          </a:solidFill>
                        </a:rPr>
                        <a:t>Form</a:t>
                      </a:r>
                      <a:endParaRPr lang="fr-FR" sz="1100" i="1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 dirty="0" smtClean="0"/>
                        <a:t>Durée</a:t>
                      </a:r>
                      <a:r>
                        <a:rPr lang="fr-FR" sz="1600" dirty="0"/>
                        <a:t> </a:t>
                      </a:r>
                      <a:endParaRPr lang="fr-FR" sz="1100" i="1" dirty="0">
                        <a:solidFill>
                          <a:schemeClr val="tx2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fr-FR" sz="1100" i="1" dirty="0">
                          <a:solidFill>
                            <a:schemeClr val="tx2"/>
                          </a:solidFill>
                        </a:rPr>
                        <a:t>Durations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 dirty="0" smtClean="0"/>
                        <a:t>Coefficient</a:t>
                      </a:r>
                      <a:endParaRPr lang="fr-FR" sz="1600" dirty="0"/>
                    </a:p>
                    <a:p>
                      <a:pPr lvl="0" algn="ctr">
                        <a:buNone/>
                      </a:pPr>
                      <a:r>
                        <a:rPr lang="fr-FR" sz="1100" i="1" dirty="0">
                          <a:solidFill>
                            <a:schemeClr val="tx2"/>
                          </a:solidFill>
                        </a:rPr>
                        <a:t>Coefficients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825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Culture générale et expression 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General culture and expression</a:t>
                      </a:r>
                      <a:endParaRPr lang="fr-FR" sz="1100" i="1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Ecrite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i="1" err="1">
                          <a:solidFill>
                            <a:schemeClr val="tx2"/>
                          </a:solidFill>
                        </a:rPr>
                        <a:t>Written</a:t>
                      </a:r>
                      <a:r>
                        <a:rPr lang="fr-FR" sz="1100" i="1">
                          <a:solidFill>
                            <a:schemeClr val="tx2"/>
                          </a:solidFill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4h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3</a:t>
                      </a:r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676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Langue vivante A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Modern </a:t>
                      </a:r>
                      <a:r>
                        <a:rPr lang="fr-FR" sz="1100" b="0" i="1" u="none" strike="noStrike" noProof="0" err="1">
                          <a:solidFill>
                            <a:schemeClr val="tx2"/>
                          </a:solidFill>
                          <a:latin typeface="Rockwell"/>
                        </a:rPr>
                        <a:t>language</a:t>
                      </a: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 A</a:t>
                      </a:r>
                      <a:endParaRPr lang="fr-FR" sz="1100" i="1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Ecrite et orale 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i="1" err="1">
                          <a:solidFill>
                            <a:schemeClr val="tx2"/>
                          </a:solidFill>
                        </a:rPr>
                        <a:t>Written</a:t>
                      </a:r>
                      <a:r>
                        <a:rPr lang="fr-FR" sz="1100" i="1">
                          <a:solidFill>
                            <a:schemeClr val="tx2"/>
                          </a:solidFill>
                        </a:rPr>
                        <a:t> and oral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2h20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2</a:t>
                      </a:r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592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Langue vivante B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Modern </a:t>
                      </a:r>
                      <a:r>
                        <a:rPr lang="fr-FR" sz="1100" b="0" i="1" u="none" strike="noStrike" noProof="0" err="1">
                          <a:solidFill>
                            <a:schemeClr val="tx2"/>
                          </a:solidFill>
                          <a:latin typeface="Rockwell"/>
                        </a:rPr>
                        <a:t>language</a:t>
                      </a: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 B</a:t>
                      </a:r>
                      <a:endParaRPr lang="fr-FR" sz="1100" i="1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Ecrite et orale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i="1" err="1">
                          <a:solidFill>
                            <a:schemeClr val="tx2"/>
                          </a:solidFill>
                        </a:rPr>
                        <a:t>Written</a:t>
                      </a:r>
                      <a:r>
                        <a:rPr lang="fr-FR" sz="1100" i="1">
                          <a:solidFill>
                            <a:schemeClr val="tx2"/>
                          </a:solidFill>
                        </a:rPr>
                        <a:t> and oral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2h20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1</a:t>
                      </a:r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009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Culture économique, juridique et managériale 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b="0" i="1" u="none" strike="noStrike" noProof="0" err="1">
                          <a:solidFill>
                            <a:schemeClr val="tx2"/>
                          </a:solidFill>
                          <a:latin typeface="Rockwell"/>
                        </a:rPr>
                        <a:t>Economic</a:t>
                      </a: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, </a:t>
                      </a:r>
                      <a:r>
                        <a:rPr lang="fr-FR" sz="1100" b="0" i="1" u="none" strike="noStrike" noProof="0" err="1">
                          <a:solidFill>
                            <a:schemeClr val="tx2"/>
                          </a:solidFill>
                          <a:latin typeface="Rockwell"/>
                        </a:rPr>
                        <a:t>legal</a:t>
                      </a: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 and </a:t>
                      </a:r>
                      <a:r>
                        <a:rPr lang="fr-FR" sz="1100" b="0" i="1" u="none" strike="noStrike" noProof="0" err="1">
                          <a:solidFill>
                            <a:schemeClr val="tx2"/>
                          </a:solidFill>
                          <a:latin typeface="Rockwell"/>
                        </a:rPr>
                        <a:t>managerial</a:t>
                      </a: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 culture</a:t>
                      </a:r>
                      <a:endParaRPr lang="fr-FR" sz="1100" i="1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Ecrite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b="0" i="1" u="none" strike="noStrike" noProof="0" err="1">
                          <a:solidFill>
                            <a:schemeClr val="tx2"/>
                          </a:solidFill>
                          <a:latin typeface="Rockwell"/>
                        </a:rPr>
                        <a:t>Written</a:t>
                      </a: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 </a:t>
                      </a:r>
                      <a:endParaRPr lang="fr-FR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4h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3</a:t>
                      </a:r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764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Optimisation des processus administratifs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b="0" i="1" u="none" strike="noStrike" noProof="0" err="1">
                          <a:solidFill>
                            <a:schemeClr val="tx2"/>
                          </a:solidFill>
                          <a:latin typeface="Rockwell"/>
                        </a:rPr>
                        <a:t>Optimization</a:t>
                      </a: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 of administrative </a:t>
                      </a:r>
                      <a:r>
                        <a:rPr lang="fr-FR" sz="1100" b="0" i="1" u="none" strike="noStrike" noProof="0" err="1">
                          <a:solidFill>
                            <a:schemeClr val="tx2"/>
                          </a:solidFill>
                          <a:latin typeface="Rockwell"/>
                        </a:rPr>
                        <a:t>processes</a:t>
                      </a:r>
                      <a:endParaRPr lang="fr-FR" sz="1100" i="1" err="1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Orale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i="1">
                          <a:solidFill>
                            <a:schemeClr val="tx2"/>
                          </a:solidFill>
                        </a:rPr>
                        <a:t>Oral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55 min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4</a:t>
                      </a:r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715284"/>
                  </a:ext>
                </a:extLst>
              </a:tr>
              <a:tr h="57374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Gestion de projet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Project management</a:t>
                      </a:r>
                      <a:endParaRPr lang="fr-FR" sz="1100" i="1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Pratique et Orale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i="1" err="1">
                          <a:solidFill>
                            <a:schemeClr val="tx2"/>
                          </a:solidFill>
                        </a:rPr>
                        <a:t>Practical</a:t>
                      </a:r>
                      <a:r>
                        <a:rPr lang="fr-FR" sz="1100" i="1">
                          <a:solidFill>
                            <a:schemeClr val="tx2"/>
                          </a:solidFill>
                        </a:rPr>
                        <a:t> and oral</a:t>
                      </a:r>
                      <a:r>
                        <a:rPr lang="fr-FR" sz="1600"/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1h30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4</a:t>
                      </a:r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693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Contribution à la gestion  des Ressources Humaines 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Contribution to </a:t>
                      </a:r>
                      <a:r>
                        <a:rPr lang="fr-FR" sz="1100" b="0" i="1" u="none" strike="noStrike" noProof="0" err="1">
                          <a:solidFill>
                            <a:schemeClr val="tx2"/>
                          </a:solidFill>
                          <a:latin typeface="Rockwell"/>
                        </a:rPr>
                        <a:t>human</a:t>
                      </a: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 </a:t>
                      </a:r>
                      <a:r>
                        <a:rPr lang="fr-FR" sz="1100" b="0" i="1" u="none" strike="noStrike" noProof="0" err="1">
                          <a:solidFill>
                            <a:schemeClr val="tx2"/>
                          </a:solidFill>
                          <a:latin typeface="Rockwell"/>
                        </a:rPr>
                        <a:t>resources</a:t>
                      </a: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 management</a:t>
                      </a:r>
                      <a:endParaRPr lang="fr-FR" sz="1100" i="1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Ecrite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100" b="0" i="1" u="none" strike="noStrike" noProof="0" err="1">
                          <a:solidFill>
                            <a:schemeClr val="tx2"/>
                          </a:solidFill>
                          <a:latin typeface="Rockwell"/>
                        </a:rPr>
                        <a:t>Written</a:t>
                      </a:r>
                      <a:r>
                        <a:rPr lang="fr-FR" sz="1100" b="0" i="1" u="none" strike="noStrike" noProof="0">
                          <a:solidFill>
                            <a:schemeClr val="tx2"/>
                          </a:solidFill>
                          <a:latin typeface="Rockwell"/>
                        </a:rPr>
                        <a:t> </a:t>
                      </a:r>
                      <a:endParaRPr lang="fr-FR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/>
                        <a:t>4h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600" dirty="0"/>
                        <a:t>4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262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4371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83B25-D9C3-417C-BBCC-BC207AC20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cs typeface="Calibri Light"/>
              </a:rPr>
              <a:t>STAGES</a:t>
            </a:r>
            <a:br>
              <a:rPr lang="fr-FR">
                <a:cs typeface="Calibri Light"/>
              </a:rPr>
            </a:br>
            <a:r>
              <a:rPr lang="fr-FR">
                <a:cs typeface="Calibri Light"/>
              </a:rPr>
              <a:t/>
            </a:r>
            <a:br>
              <a:rPr lang="fr-FR">
                <a:cs typeface="Calibri Light"/>
              </a:rPr>
            </a:br>
            <a:r>
              <a:rPr lang="fr-FR" sz="1600" i="1" err="1">
                <a:solidFill>
                  <a:schemeClr val="tx1"/>
                </a:solidFill>
                <a:cs typeface="Calibri Light"/>
              </a:rPr>
              <a:t>Internships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06A50-214E-447E-90D0-35AB6ABB4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fr-FR" dirty="0">
                <a:ea typeface="+mn-lt"/>
                <a:cs typeface="+mn-lt"/>
              </a:rPr>
              <a:t>14 semaines minimum </a:t>
            </a:r>
            <a:r>
              <a:rPr lang="fr-FR" dirty="0" smtClean="0">
                <a:ea typeface="+mn-lt"/>
                <a:cs typeface="+mn-lt"/>
              </a:rPr>
              <a:t>réparties sur les 2 années</a:t>
            </a:r>
            <a:r>
              <a:rPr lang="fr-FR" dirty="0">
                <a:ea typeface="+mn-lt"/>
                <a:cs typeface="+mn-lt"/>
              </a:rPr>
              <a:t> </a:t>
            </a:r>
            <a:endParaRPr lang="en-US" sz="1100" i="1" dirty="0">
              <a:solidFill>
                <a:schemeClr val="tx2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              14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weeks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 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minimun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during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 the 2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years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 </a:t>
            </a:r>
            <a:endParaRPr lang="en-US" sz="1100" i="1" dirty="0">
              <a:solidFill>
                <a:schemeClr val="tx2"/>
              </a:solidFill>
              <a:ea typeface="+mn-lt"/>
              <a:cs typeface="+mn-lt"/>
            </a:endParaRPr>
          </a:p>
          <a:p>
            <a:pPr marL="457200" indent="-457200"/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pPr marL="457200" indent="-457200"/>
            <a:r>
              <a:rPr lang="fr-FR" dirty="0">
                <a:solidFill>
                  <a:srgbClr val="000000"/>
                </a:solidFill>
                <a:cs typeface="Calibri"/>
              </a:rPr>
              <a:t>1 stage </a:t>
            </a:r>
            <a:r>
              <a:rPr lang="fr-FR" dirty="0" smtClean="0">
                <a:solidFill>
                  <a:srgbClr val="000000"/>
                </a:solidFill>
                <a:cs typeface="Calibri"/>
              </a:rPr>
              <a:t>au moins dans un </a:t>
            </a:r>
            <a:r>
              <a:rPr lang="fr-FR" dirty="0">
                <a:solidFill>
                  <a:srgbClr val="000000"/>
                </a:solidFill>
                <a:cs typeface="Calibri"/>
              </a:rPr>
              <a:t>contexte </a:t>
            </a:r>
            <a:r>
              <a:rPr lang="fr-FR" dirty="0" smtClean="0">
                <a:solidFill>
                  <a:srgbClr val="000000"/>
                </a:solidFill>
                <a:cs typeface="Calibri"/>
              </a:rPr>
              <a:t>international</a:t>
            </a:r>
            <a:r>
              <a:rPr lang="fr-FR" dirty="0">
                <a:solidFill>
                  <a:srgbClr val="000000"/>
                </a:solidFill>
                <a:cs typeface="Calibri"/>
              </a:rPr>
              <a:t> </a:t>
            </a:r>
          </a:p>
          <a:p>
            <a:pPr marL="0" indent="0">
              <a:buNone/>
            </a:pPr>
            <a:r>
              <a:rPr lang="fr-FR" sz="1000" i="1" dirty="0">
                <a:solidFill>
                  <a:schemeClr val="tx2"/>
                </a:solidFill>
                <a:cs typeface="Calibri"/>
              </a:rPr>
              <a:t>                 1 </a:t>
            </a:r>
            <a:r>
              <a:rPr lang="fr-FR" sz="1000" i="1" dirty="0" err="1">
                <a:solidFill>
                  <a:schemeClr val="tx2"/>
                </a:solidFill>
                <a:cs typeface="Calibri"/>
              </a:rPr>
              <a:t>intership</a:t>
            </a:r>
            <a:r>
              <a:rPr lang="fr-FR" sz="1000" i="1" dirty="0">
                <a:solidFill>
                  <a:schemeClr val="tx2"/>
                </a:solidFill>
                <a:cs typeface="Calibri"/>
              </a:rPr>
              <a:t> </a:t>
            </a:r>
            <a:r>
              <a:rPr lang="fr-FR" sz="1000" i="1" dirty="0" smtClean="0">
                <a:solidFill>
                  <a:schemeClr val="tx2"/>
                </a:solidFill>
                <a:cs typeface="Calibri"/>
              </a:rPr>
              <a:t>in </a:t>
            </a:r>
            <a:r>
              <a:rPr lang="fr-FR" sz="1000" i="1" dirty="0">
                <a:solidFill>
                  <a:schemeClr val="tx2"/>
                </a:solidFill>
                <a:cs typeface="Calibri"/>
              </a:rPr>
              <a:t>a </a:t>
            </a:r>
            <a:r>
              <a:rPr lang="fr-FR" sz="1000" i="1" dirty="0" err="1">
                <a:solidFill>
                  <a:schemeClr val="tx2"/>
                </a:solidFill>
                <a:cs typeface="Calibri"/>
              </a:rPr>
              <a:t>context</a:t>
            </a:r>
            <a:r>
              <a:rPr lang="fr-FR" sz="1000" i="1" dirty="0">
                <a:solidFill>
                  <a:schemeClr val="tx2"/>
                </a:solidFill>
                <a:cs typeface="Calibri"/>
              </a:rPr>
              <a:t> international</a:t>
            </a:r>
          </a:p>
          <a:p>
            <a:pPr marL="0" indent="0">
              <a:buNone/>
            </a:pPr>
            <a:endParaRPr lang="fr-FR" sz="1000" i="1" dirty="0">
              <a:solidFill>
                <a:schemeClr val="tx2"/>
              </a:solidFill>
              <a:cs typeface="Calibri"/>
            </a:endParaRPr>
          </a:p>
          <a:p>
            <a:pPr marL="457200" indent="-457200"/>
            <a:r>
              <a:rPr lang="fr-FR" dirty="0">
                <a:cs typeface="Calibri"/>
              </a:rPr>
              <a:t>Stages très importants pour valider le BTS</a:t>
            </a: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r>
              <a:rPr lang="fr-FR" sz="1100" i="1" dirty="0">
                <a:solidFill>
                  <a:schemeClr val="tx2"/>
                </a:solidFill>
                <a:cs typeface="Calibri"/>
              </a:rPr>
              <a:t>              Very important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internships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 to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validate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the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year</a:t>
            </a: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pPr marL="457200" indent="-457200"/>
            <a:endParaRPr lang="fr-FR" dirty="0">
              <a:cs typeface="Calibri"/>
            </a:endParaRPr>
          </a:p>
          <a:p>
            <a:pPr marL="457200" indent="-457200"/>
            <a:endParaRPr lang="fr-FR" dirty="0">
              <a:cs typeface="Calibri"/>
            </a:endParaRPr>
          </a:p>
          <a:p>
            <a:pPr marL="457200" indent="-457200"/>
            <a:endParaRPr lang="fr-FR" dirty="0">
              <a:cs typeface="Calibri"/>
            </a:endParaRPr>
          </a:p>
          <a:p>
            <a:pPr marL="0" indent="0">
              <a:buNone/>
            </a:pPr>
            <a:endParaRPr lang="fr-FR" dirty="0">
              <a:cs typeface="Calibri"/>
            </a:endParaRPr>
          </a:p>
        </p:txBody>
      </p:sp>
      <p:pic>
        <p:nvPicPr>
          <p:cNvPr id="6" name="Image 4" descr="Une image contenant flèche&#10;&#10;Description générée automatiquement">
            <a:extLst>
              <a:ext uri="{FF2B5EF4-FFF2-40B4-BE49-F238E27FC236}">
                <a16:creationId xmlns:a16="http://schemas.microsoft.com/office/drawing/2014/main" id="{C9EE1611-4911-4DC1-B3F0-01E2FDC312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57" y="119817"/>
            <a:ext cx="1236608" cy="136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57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3DF78-5C0F-46BD-823C-ED30E8722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cs typeface="Calibri Light"/>
              </a:rPr>
              <a:t>     POSSIBILITÉ         D'ALTERNANCE</a:t>
            </a:r>
            <a:br>
              <a:rPr lang="fr-FR" dirty="0">
                <a:cs typeface="Calibri Light"/>
              </a:rPr>
            </a:br>
            <a:r>
              <a:rPr lang="fr-FR" dirty="0">
                <a:cs typeface="Calibri Light"/>
              </a:rPr>
              <a:t/>
            </a:r>
            <a:br>
              <a:rPr lang="fr-FR" dirty="0">
                <a:cs typeface="Calibri Light"/>
              </a:rPr>
            </a:br>
            <a:r>
              <a:rPr lang="fr-FR" sz="1600" i="1" dirty="0">
                <a:solidFill>
                  <a:schemeClr val="tx1"/>
                </a:solidFill>
                <a:cs typeface="Calibri Light"/>
              </a:rPr>
              <a:t>Possibility of Alternation </a:t>
            </a:r>
            <a:endParaRPr lang="fr-FR" dirty="0">
              <a:solidFill>
                <a:schemeClr val="tx1"/>
              </a:solidFill>
              <a:cs typeface="Calibri Light" panose="020F03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C7BDD-DF1F-4221-ADE4-365D792CC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r>
              <a:rPr lang="fr-FR" dirty="0"/>
              <a:t>Rythme alternance </a:t>
            </a:r>
            <a:r>
              <a:rPr lang="fr-FR" sz="1100" i="1" dirty="0">
                <a:solidFill>
                  <a:schemeClr val="tx2"/>
                </a:solidFill>
              </a:rPr>
              <a:t>Rythme alternation</a:t>
            </a:r>
            <a:r>
              <a:rPr lang="fr-FR" dirty="0"/>
              <a:t> :</a:t>
            </a:r>
            <a:r>
              <a:rPr lang="fr-FR" dirty="0">
                <a:ea typeface="+mn-lt"/>
                <a:cs typeface="+mn-lt"/>
              </a:rPr>
              <a:t/>
            </a:r>
            <a:br>
              <a:rPr lang="fr-FR" dirty="0">
                <a:ea typeface="+mn-lt"/>
                <a:cs typeface="+mn-lt"/>
              </a:rPr>
            </a:br>
            <a:r>
              <a:rPr lang="fr-FR" dirty="0">
                <a:ea typeface="+mn-lt"/>
                <a:cs typeface="+mn-lt"/>
              </a:rPr>
              <a:t> – 2 jours en </a:t>
            </a:r>
            <a:r>
              <a:rPr lang="fr-FR" dirty="0" smtClean="0">
                <a:ea typeface="+mn-lt"/>
                <a:cs typeface="+mn-lt"/>
              </a:rPr>
              <a:t>centre de formation 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2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days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 in the centre</a:t>
            </a:r>
            <a:r>
              <a:rPr lang="fr-FR" dirty="0">
                <a:ea typeface="+mn-lt"/>
                <a:cs typeface="+mn-lt"/>
              </a:rPr>
              <a:t>  ;</a:t>
            </a:r>
            <a:br>
              <a:rPr lang="fr-FR" dirty="0">
                <a:ea typeface="+mn-lt"/>
                <a:cs typeface="+mn-lt"/>
              </a:rPr>
            </a:br>
            <a:r>
              <a:rPr lang="fr-FR" dirty="0">
                <a:ea typeface="+mn-lt"/>
                <a:cs typeface="+mn-lt"/>
              </a:rPr>
              <a:t> – 3 jours en entreprise 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3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days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 in a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company</a:t>
            </a:r>
            <a:r>
              <a:rPr lang="fr-FR" dirty="0">
                <a:ea typeface="+mn-lt"/>
                <a:cs typeface="+mn-lt"/>
              </a:rPr>
              <a:t>.</a:t>
            </a:r>
          </a:p>
          <a:p>
            <a:endParaRPr lang="fr-FR" dirty="0"/>
          </a:p>
          <a:p>
            <a:r>
              <a:rPr lang="fr-FR" dirty="0"/>
              <a:t>Durée : </a:t>
            </a:r>
            <a:r>
              <a:rPr lang="fr-FR" dirty="0" smtClean="0">
                <a:ea typeface="+mn-lt"/>
                <a:cs typeface="+mn-lt"/>
              </a:rPr>
              <a:t>1 </a:t>
            </a:r>
            <a:r>
              <a:rPr lang="fr-FR" dirty="0">
                <a:ea typeface="+mn-lt"/>
                <a:cs typeface="+mn-lt"/>
              </a:rPr>
              <a:t>200 heures sur 24 mois.</a:t>
            </a:r>
            <a:endParaRPr lang="fr-FR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1100" i="1" dirty="0">
                <a:solidFill>
                  <a:schemeClr val="tx2"/>
                </a:solidFill>
              </a:rPr>
              <a:t>       </a:t>
            </a:r>
            <a:r>
              <a:rPr lang="fr-FR" sz="1100" i="1" dirty="0" err="1">
                <a:solidFill>
                  <a:schemeClr val="tx2"/>
                </a:solidFill>
              </a:rPr>
              <a:t>Length</a:t>
            </a:r>
            <a:r>
              <a:rPr lang="fr-FR" sz="1100" i="1" dirty="0">
                <a:solidFill>
                  <a:schemeClr val="tx2"/>
                </a:solidFill>
              </a:rPr>
              <a:t>: maximum 1 200 </a:t>
            </a:r>
            <a:r>
              <a:rPr lang="fr-FR" sz="1100" i="1" dirty="0" err="1">
                <a:solidFill>
                  <a:schemeClr val="tx2"/>
                </a:solidFill>
              </a:rPr>
              <a:t>hours</a:t>
            </a:r>
            <a:r>
              <a:rPr lang="fr-FR" sz="1100" i="1" dirty="0">
                <a:solidFill>
                  <a:schemeClr val="tx2"/>
                </a:solidFill>
              </a:rPr>
              <a:t> on 24 </a:t>
            </a:r>
            <a:r>
              <a:rPr lang="fr-FR" sz="1100" i="1" dirty="0" err="1">
                <a:solidFill>
                  <a:schemeClr val="tx2"/>
                </a:solidFill>
              </a:rPr>
              <a:t>month</a:t>
            </a:r>
            <a:r>
              <a:rPr lang="fr-FR" sz="1100" i="1" dirty="0">
                <a:solidFill>
                  <a:schemeClr val="tx2"/>
                </a:solidFill>
              </a:rPr>
              <a:t> </a:t>
            </a:r>
          </a:p>
          <a:p>
            <a:pPr marL="0" indent="0">
              <a:buNone/>
            </a:pPr>
            <a:endParaRPr lang="fr-FR" dirty="0">
              <a:solidFill>
                <a:schemeClr val="tx2"/>
              </a:solidFill>
            </a:endParaRPr>
          </a:p>
          <a:p>
            <a:r>
              <a:rPr lang="fr-FR" dirty="0"/>
              <a:t>Validation (diplôme</a:t>
            </a:r>
            <a:r>
              <a:rPr lang="fr-FR" dirty="0">
                <a:ea typeface="+mn-lt"/>
                <a:cs typeface="+mn-lt"/>
              </a:rPr>
              <a:t> d’État) 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Validation (State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diploma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)</a:t>
            </a:r>
            <a:r>
              <a:rPr lang="fr-FR" dirty="0">
                <a:ea typeface="+mn-lt"/>
                <a:cs typeface="+mn-lt"/>
              </a:rPr>
              <a:t> :</a:t>
            </a:r>
            <a:br>
              <a:rPr lang="fr-FR" dirty="0">
                <a:ea typeface="+mn-lt"/>
                <a:cs typeface="+mn-lt"/>
              </a:rPr>
            </a:br>
            <a:r>
              <a:rPr lang="fr-FR" dirty="0">
                <a:ea typeface="+mn-lt"/>
                <a:cs typeface="+mn-lt"/>
              </a:rPr>
              <a:t> – Épreuves ponctuelles 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Point tests</a:t>
            </a:r>
            <a:r>
              <a:rPr lang="fr-FR" dirty="0">
                <a:ea typeface="+mn-lt"/>
                <a:cs typeface="+mn-lt"/>
              </a:rPr>
              <a:t> ;</a:t>
            </a:r>
            <a:br>
              <a:rPr lang="fr-FR" dirty="0">
                <a:ea typeface="+mn-lt"/>
                <a:cs typeface="+mn-lt"/>
              </a:rPr>
            </a:br>
            <a:r>
              <a:rPr lang="fr-FR" dirty="0">
                <a:ea typeface="+mn-lt"/>
                <a:cs typeface="+mn-lt"/>
              </a:rPr>
              <a:t> – CCF (contrôle en cours de formation)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Control in the course of training</a:t>
            </a:r>
            <a:r>
              <a:rPr lang="fr-FR" dirty="0">
                <a:ea typeface="+mn-lt"/>
                <a:cs typeface="+mn-lt"/>
              </a:rPr>
              <a:t>.</a:t>
            </a:r>
            <a:br>
              <a:rPr lang="fr-FR" dirty="0">
                <a:ea typeface="+mn-lt"/>
                <a:cs typeface="+mn-lt"/>
              </a:rPr>
            </a:br>
            <a:r>
              <a:rPr lang="fr-FR" dirty="0">
                <a:ea typeface="+mn-lt"/>
                <a:cs typeface="+mn-lt"/>
              </a:rPr>
              <a:t> 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Image 4" descr="Une image contenant flèche&#10;&#10;Description générée automatiquement">
            <a:extLst>
              <a:ext uri="{FF2B5EF4-FFF2-40B4-BE49-F238E27FC236}">
                <a16:creationId xmlns:a16="http://schemas.microsoft.com/office/drawing/2014/main" id="{ABC51A47-8E61-4C01-A84D-14552B962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57" y="119817"/>
            <a:ext cx="1236608" cy="136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647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23E83-62D1-43E4-B9C4-68C05CA4A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cs typeface="Calibri Light"/>
              </a:rPr>
              <a:t>LES ATTENDUS</a:t>
            </a:r>
            <a:br>
              <a:rPr lang="fr-FR">
                <a:cs typeface="Calibri Light"/>
              </a:rPr>
            </a:br>
            <a:r>
              <a:rPr lang="fr-FR">
                <a:cs typeface="Calibri Light"/>
              </a:rPr>
              <a:t/>
            </a:r>
            <a:br>
              <a:rPr lang="fr-FR">
                <a:cs typeface="Calibri Light"/>
              </a:rPr>
            </a:br>
            <a:r>
              <a:rPr lang="fr-FR" sz="1600" i="1">
                <a:solidFill>
                  <a:schemeClr val="tx1"/>
                </a:solidFill>
                <a:cs typeface="Calibri Light"/>
              </a:rPr>
              <a:t>The </a:t>
            </a:r>
            <a:r>
              <a:rPr lang="fr-FR" sz="1600" i="1" err="1">
                <a:solidFill>
                  <a:schemeClr val="tx1"/>
                </a:solidFill>
                <a:cs typeface="Calibri Light"/>
              </a:rPr>
              <a:t>recitals</a:t>
            </a:r>
            <a:endParaRPr lang="fr-FR" sz="1600" i="1">
              <a:solidFill>
                <a:schemeClr val="tx1"/>
              </a:solidFill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AECCD-F055-4608-9B8A-652DCF632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3993" y="1460911"/>
            <a:ext cx="6281873" cy="52486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r-FR" dirty="0">
              <a:cs typeface="Calibri"/>
            </a:endParaRPr>
          </a:p>
          <a:p>
            <a:r>
              <a:rPr lang="fr-FR" dirty="0">
                <a:solidFill>
                  <a:srgbClr val="000000"/>
                </a:solidFill>
                <a:cs typeface="Calibri"/>
              </a:rPr>
              <a:t>Compétences écrites et orales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Written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 and oral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jurisdiction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 </a:t>
            </a:r>
            <a:endParaRPr lang="fr-FR" dirty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rgbClr val="000000"/>
                </a:solidFill>
                <a:cs typeface="Calibri"/>
              </a:rPr>
              <a:t>Compétences relationnelles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Relational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skills</a:t>
            </a:r>
            <a:r>
              <a:rPr lang="fr-FR" dirty="0">
                <a:solidFill>
                  <a:srgbClr val="000000"/>
                </a:solidFill>
                <a:cs typeface="Calibri"/>
              </a:rPr>
              <a:t> </a:t>
            </a:r>
          </a:p>
          <a:p>
            <a:r>
              <a:rPr lang="fr-FR" dirty="0">
                <a:solidFill>
                  <a:srgbClr val="000000"/>
                </a:solidFill>
                <a:cs typeface="Calibri"/>
              </a:rPr>
              <a:t>Compétences en langues étrangères 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Language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skills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 </a:t>
            </a:r>
          </a:p>
          <a:p>
            <a:r>
              <a:rPr lang="fr-FR" dirty="0" smtClean="0">
                <a:cs typeface="Calibri"/>
              </a:rPr>
              <a:t>Intérêt pour le monde </a:t>
            </a:r>
            <a:r>
              <a:rPr lang="fr-FR" dirty="0">
                <a:cs typeface="Calibri"/>
              </a:rPr>
              <a:t>de l'entreprise 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To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take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an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interest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in the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company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 </a:t>
            </a:r>
          </a:p>
          <a:p>
            <a:r>
              <a:rPr lang="fr-FR" dirty="0">
                <a:solidFill>
                  <a:srgbClr val="000000"/>
                </a:solidFill>
                <a:cs typeface="Calibri"/>
              </a:rPr>
              <a:t>Capacités numériques 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Digital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capacity</a:t>
            </a: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r>
              <a:rPr lang="fr-FR" dirty="0">
                <a:cs typeface="Calibri"/>
              </a:rPr>
              <a:t>Sérieux et motivation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Serious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and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motivated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 </a:t>
            </a:r>
          </a:p>
          <a:p>
            <a:endParaRPr lang="fr-FR" sz="1800" dirty="0">
              <a:cs typeface="Calibri" panose="020F0502020204030204"/>
            </a:endParaRPr>
          </a:p>
          <a:p>
            <a:endParaRPr lang="fr-FR" dirty="0">
              <a:cs typeface="Calibri"/>
            </a:endParaRPr>
          </a:p>
        </p:txBody>
      </p:sp>
      <p:pic>
        <p:nvPicPr>
          <p:cNvPr id="5" name="Image 4" descr="Une image contenant flèche&#10;&#10;Description générée automatiquement">
            <a:extLst>
              <a:ext uri="{FF2B5EF4-FFF2-40B4-BE49-F238E27FC236}">
                <a16:creationId xmlns:a16="http://schemas.microsoft.com/office/drawing/2014/main" id="{D178B5AF-2630-4094-B71B-2F88971CB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51" y="92923"/>
            <a:ext cx="1236608" cy="136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07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C6E14-5B23-4E97-845D-DCBB4E7D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>
                <a:cs typeface="Calibri Light"/>
              </a:rPr>
              <a:t>ÉTUDES POST BTS</a:t>
            </a:r>
            <a:br>
              <a:rPr lang="fr-FR">
                <a:cs typeface="Calibri Light"/>
              </a:rPr>
            </a:br>
            <a:r>
              <a:rPr lang="fr-FR">
                <a:cs typeface="Calibri Light"/>
              </a:rPr>
              <a:t/>
            </a:r>
            <a:br>
              <a:rPr lang="fr-FR">
                <a:cs typeface="Calibri Light"/>
              </a:rPr>
            </a:br>
            <a:r>
              <a:rPr lang="fr-FR" sz="1600" i="1" err="1">
                <a:solidFill>
                  <a:schemeClr val="tx1"/>
                </a:solidFill>
                <a:ea typeface="+mj-lt"/>
                <a:cs typeface="+mj-lt"/>
              </a:rPr>
              <a:t>Studies</a:t>
            </a:r>
            <a:r>
              <a:rPr lang="fr-FR" sz="1600" i="1">
                <a:solidFill>
                  <a:schemeClr val="tx1"/>
                </a:solidFill>
                <a:ea typeface="+mj-lt"/>
                <a:cs typeface="+mj-lt"/>
              </a:rPr>
              <a:t> post BTS</a:t>
            </a:r>
            <a:endParaRPr lang="fr-FR" sz="1600">
              <a:solidFill>
                <a:schemeClr val="tx1"/>
              </a:solidFill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0621F-F8C5-4A9D-A622-A45C2B673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5166" y="486947"/>
            <a:ext cx="3993575" cy="608112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fr-FR" sz="1400" b="1" dirty="0">
                <a:cs typeface="Calibri"/>
              </a:rPr>
              <a:t>Licence professionnelle </a:t>
            </a:r>
            <a:r>
              <a:rPr lang="fr-FR" sz="1400" dirty="0">
                <a:cs typeface="Calibri"/>
              </a:rPr>
              <a:t>: 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Professional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license</a:t>
            </a:r>
            <a:endParaRPr lang="fr-FR" sz="1100" i="1" dirty="0">
              <a:solidFill>
                <a:schemeClr val="tx2"/>
              </a:solidFill>
              <a:cs typeface="Calibri"/>
            </a:endParaRPr>
          </a:p>
          <a:p>
            <a:r>
              <a:rPr lang="fr-FR" sz="1400" dirty="0">
                <a:cs typeface="Calibri"/>
              </a:rPr>
              <a:t>RH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Human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ressources </a:t>
            </a:r>
          </a:p>
          <a:p>
            <a:r>
              <a:rPr lang="fr-FR" sz="1400" dirty="0">
                <a:cs typeface="Calibri"/>
              </a:rPr>
              <a:t>Gestion des associations 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Management of associations</a:t>
            </a:r>
          </a:p>
          <a:p>
            <a:r>
              <a:rPr lang="fr-FR" sz="1400" dirty="0">
                <a:cs typeface="Calibri"/>
              </a:rPr>
              <a:t>Tourisme et loisirs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T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ourism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and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leisure</a:t>
            </a:r>
            <a:endParaRPr lang="fr-FR" sz="1100" i="1" dirty="0">
              <a:solidFill>
                <a:schemeClr val="tx2"/>
              </a:solidFill>
              <a:ea typeface="+mn-lt"/>
              <a:cs typeface="+mn-lt"/>
            </a:endParaRPr>
          </a:p>
          <a:p>
            <a:r>
              <a:rPr lang="fr-FR" sz="1400" dirty="0">
                <a:cs typeface="Calibri"/>
              </a:rPr>
              <a:t>Communication des entreprises 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Business communications</a:t>
            </a:r>
          </a:p>
          <a:p>
            <a:r>
              <a:rPr lang="fr-FR" sz="1400" dirty="0">
                <a:cs typeface="Calibri"/>
              </a:rPr>
              <a:t>…</a:t>
            </a:r>
          </a:p>
          <a:p>
            <a:pPr marL="0" indent="0">
              <a:buNone/>
            </a:pPr>
            <a:r>
              <a:rPr lang="fr-FR" sz="1400" b="1" dirty="0">
                <a:cs typeface="Calibri"/>
              </a:rPr>
              <a:t>Mention complémentaire </a:t>
            </a:r>
            <a:r>
              <a:rPr lang="fr-FR" sz="1400" dirty="0">
                <a:cs typeface="Calibri"/>
              </a:rPr>
              <a:t>: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Complementary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mention </a:t>
            </a:r>
          </a:p>
          <a:p>
            <a:r>
              <a:rPr lang="fr-FR" sz="1400" dirty="0">
                <a:cs typeface="Calibri"/>
              </a:rPr>
              <a:t>Service financier 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Financial service </a:t>
            </a:r>
          </a:p>
          <a:p>
            <a:r>
              <a:rPr lang="fr-FR" sz="1400" dirty="0">
                <a:cs typeface="Calibri"/>
              </a:rPr>
              <a:t>Assistance conseil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A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dvice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assistance</a:t>
            </a:r>
          </a:p>
          <a:p>
            <a:r>
              <a:rPr lang="fr-FR" sz="1400" dirty="0">
                <a:cs typeface="Calibri"/>
              </a:rPr>
              <a:t>...</a:t>
            </a:r>
          </a:p>
          <a:p>
            <a:pPr marL="0" indent="0">
              <a:buNone/>
            </a:pPr>
            <a:r>
              <a:rPr lang="fr-FR" sz="1400" b="1" dirty="0">
                <a:cs typeface="Calibri"/>
              </a:rPr>
              <a:t>Concours de la fonction publique</a:t>
            </a:r>
            <a:r>
              <a:rPr lang="fr-FR" sz="1400" dirty="0">
                <a:cs typeface="Calibri"/>
              </a:rPr>
              <a:t> : 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Public service </a:t>
            </a:r>
            <a:r>
              <a:rPr lang="fr-FR" sz="1100" i="1" dirty="0" err="1">
                <a:solidFill>
                  <a:schemeClr val="tx2"/>
                </a:solidFill>
                <a:cs typeface="Calibri"/>
              </a:rPr>
              <a:t>competitive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 exam</a:t>
            </a:r>
          </a:p>
          <a:p>
            <a:pPr marL="285750" indent="-285750"/>
            <a:r>
              <a:rPr lang="fr-FR" sz="1400" dirty="0">
                <a:cs typeface="Calibri"/>
              </a:rPr>
              <a:t>Rédacteur de la fonction publique 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Civil service editor</a:t>
            </a:r>
          </a:p>
          <a:p>
            <a:pPr marL="285750" indent="-285750"/>
            <a:r>
              <a:rPr lang="fr-FR" sz="1400" dirty="0">
                <a:cs typeface="Calibri"/>
              </a:rPr>
              <a:t>Greffier des services judiciaires 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Court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Clerk</a:t>
            </a:r>
            <a:endParaRPr lang="fr-FR" sz="1100" i="1" dirty="0">
              <a:solidFill>
                <a:schemeClr val="tx2"/>
              </a:solidFill>
              <a:ea typeface="+mn-lt"/>
              <a:cs typeface="+mn-lt"/>
            </a:endParaRPr>
          </a:p>
          <a:p>
            <a:pPr marL="285750" indent="-285750"/>
            <a:r>
              <a:rPr lang="fr-FR" sz="1400" dirty="0">
                <a:cs typeface="Calibri"/>
              </a:rPr>
              <a:t>Secrétaire administratif </a:t>
            </a:r>
            <a:r>
              <a:rPr lang="fr-FR" sz="1100" i="1" dirty="0">
                <a:solidFill>
                  <a:schemeClr val="tx2"/>
                </a:solidFill>
                <a:cs typeface="Calibri"/>
              </a:rPr>
              <a:t>A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dministrative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secretary</a:t>
            </a:r>
            <a:endParaRPr lang="fr-FR" sz="1100" i="1" dirty="0">
              <a:solidFill>
                <a:schemeClr val="tx2"/>
              </a:solidFill>
              <a:ea typeface="+mn-lt"/>
              <a:cs typeface="+mn-lt"/>
            </a:endParaRPr>
          </a:p>
          <a:p>
            <a:pPr marL="285750" indent="-285750"/>
            <a:r>
              <a:rPr lang="fr-FR" sz="1400" dirty="0">
                <a:cs typeface="Calibri"/>
              </a:rPr>
              <a:t>...</a:t>
            </a:r>
          </a:p>
          <a:p>
            <a:pPr marL="0" indent="0">
              <a:buNone/>
            </a:pPr>
            <a:endParaRPr lang="fr-FR" dirty="0">
              <a:cs typeface="Calibri"/>
            </a:endParaRPr>
          </a:p>
          <a:p>
            <a:pPr marL="0" indent="0">
              <a:buNone/>
            </a:pPr>
            <a:endParaRPr lang="fr-FR" dirty="0">
              <a:cs typeface="Calibri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F7D4776-ACA3-4688-BA16-A8C2CF9EC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63" y="101887"/>
            <a:ext cx="1236608" cy="1367988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5AA0F05C-9FBE-4E12-AB60-33F7EC6F48AE}"/>
              </a:ext>
            </a:extLst>
          </p:cNvPr>
          <p:cNvSpPr txBox="1"/>
          <p:nvPr/>
        </p:nvSpPr>
        <p:spPr>
          <a:xfrm>
            <a:off x="8693223" y="890827"/>
            <a:ext cx="3498778" cy="44206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fr-FR" sz="1400" b="1" dirty="0">
                <a:ea typeface="+mn-lt"/>
                <a:cs typeface="+mn-lt"/>
              </a:rPr>
              <a:t>Licence générale </a:t>
            </a:r>
            <a:r>
              <a:rPr lang="fr-FR" sz="1400" dirty="0">
                <a:ea typeface="+mn-lt"/>
                <a:cs typeface="+mn-lt"/>
              </a:rPr>
              <a:t>: 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General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license</a:t>
            </a:r>
            <a:endParaRPr lang="en-US" sz="1100" i="1" dirty="0">
              <a:solidFill>
                <a:schemeClr val="tx2"/>
              </a:solidFill>
              <a:ea typeface="+mn-lt"/>
              <a:cs typeface="+mn-lt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fr-FR" sz="1300" dirty="0">
                <a:cs typeface="Calibri"/>
              </a:rPr>
              <a:t>Licence de langues étrangères </a:t>
            </a:r>
            <a:endParaRPr lang="en-US" sz="1300" dirty="0">
              <a:cs typeface="Calibri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fr-FR" sz="1300" dirty="0">
                <a:cs typeface="Calibri"/>
              </a:rPr>
              <a:t>Licence d'économie et de gestion</a:t>
            </a: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fr-FR" sz="1300" dirty="0">
                <a:cs typeface="Calibri"/>
              </a:rPr>
              <a:t>Licence de comptabilité </a:t>
            </a:r>
            <a:endParaRPr lang="en-US" sz="1300" dirty="0">
              <a:cs typeface="Calibri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fr-FR" sz="1300" dirty="0">
                <a:cs typeface="Calibri"/>
              </a:rPr>
              <a:t>Licence RH </a:t>
            </a:r>
            <a:r>
              <a:rPr lang="fr-FR" sz="1300" dirty="0" err="1">
                <a:cs typeface="Calibri"/>
              </a:rPr>
              <a:t>Human</a:t>
            </a:r>
            <a:r>
              <a:rPr lang="fr-FR" sz="1300" dirty="0">
                <a:cs typeface="Calibri"/>
              </a:rPr>
              <a:t> ressources </a:t>
            </a:r>
            <a:r>
              <a:rPr lang="fr-FR" sz="1300" dirty="0" err="1">
                <a:cs typeface="Calibri"/>
              </a:rPr>
              <a:t>license</a:t>
            </a:r>
            <a:endParaRPr lang="en-US" sz="1300" dirty="0">
              <a:cs typeface="Calibri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fr-FR" sz="1300" dirty="0">
                <a:cs typeface="Calibri"/>
              </a:rPr>
              <a:t>...</a:t>
            </a:r>
            <a:endParaRPr lang="en-US" sz="1300" dirty="0">
              <a:cs typeface="Calibri"/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fr-FR" sz="1400" b="1" dirty="0">
                <a:ea typeface="+mn-lt"/>
                <a:cs typeface="+mn-lt"/>
              </a:rPr>
              <a:t>Master </a:t>
            </a:r>
            <a:r>
              <a:rPr lang="fr-FR" sz="1400" dirty="0">
                <a:ea typeface="+mn-lt"/>
                <a:cs typeface="+mn-lt"/>
              </a:rPr>
              <a:t>: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Master's</a:t>
            </a:r>
            <a:r>
              <a:rPr lang="fr-FR" sz="1100" i="1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fr-FR" sz="1100" i="1" dirty="0" err="1">
                <a:solidFill>
                  <a:schemeClr val="tx2"/>
                </a:solidFill>
                <a:ea typeface="+mn-lt"/>
                <a:cs typeface="+mn-lt"/>
              </a:rPr>
              <a:t>degree</a:t>
            </a:r>
            <a:endParaRPr lang="en-US" sz="1100" i="1" dirty="0">
              <a:solidFill>
                <a:schemeClr val="tx2"/>
              </a:solidFill>
              <a:ea typeface="+mn-lt"/>
              <a:cs typeface="+mn-lt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fr-FR" sz="1300" dirty="0">
                <a:cs typeface="Calibri"/>
              </a:rPr>
              <a:t>Communication </a:t>
            </a:r>
            <a:endParaRPr lang="en-US" sz="1300" dirty="0">
              <a:cs typeface="Calibri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fr-FR" sz="1300" dirty="0">
                <a:cs typeface="Calibri"/>
              </a:rPr>
              <a:t>Comptabilité </a:t>
            </a:r>
            <a:endParaRPr lang="en-US" sz="1300" dirty="0">
              <a:cs typeface="Calibri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fr-FR" sz="1300" dirty="0">
                <a:cs typeface="Calibri"/>
              </a:rPr>
              <a:t>Commerce </a:t>
            </a:r>
            <a:endParaRPr lang="en-US" sz="1300" dirty="0">
              <a:cs typeface="Calibri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fr-FR" sz="1300" dirty="0">
                <a:cs typeface="Calibri"/>
              </a:rPr>
              <a:t>RH </a:t>
            </a:r>
            <a:r>
              <a:rPr lang="fr-FR" sz="1300" dirty="0" err="1">
                <a:cs typeface="Calibri"/>
              </a:rPr>
              <a:t>Human</a:t>
            </a:r>
            <a:r>
              <a:rPr lang="fr-FR" sz="1300" dirty="0">
                <a:cs typeface="Calibri"/>
              </a:rPr>
              <a:t> ressources </a:t>
            </a:r>
            <a:endParaRPr lang="en-US" sz="1300" dirty="0">
              <a:cs typeface="Calibri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fr-FR" sz="1300" dirty="0">
                <a:cs typeface="Calibri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314286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7DB81950297F4ABD575E0232292A52" ma:contentTypeVersion="10" ma:contentTypeDescription="Crée un document." ma:contentTypeScope="" ma:versionID="e0cf5e12c3a75c3b686d73a14ce97435">
  <xsd:schema xmlns:xsd="http://www.w3.org/2001/XMLSchema" xmlns:xs="http://www.w3.org/2001/XMLSchema" xmlns:p="http://schemas.microsoft.com/office/2006/metadata/properties" xmlns:ns2="e3c6786c-a612-4bcd-b4c2-713baf1f66a4" xmlns:ns3="f447ed0a-fd5e-427b-9c8c-c2ad87048c51" targetNamespace="http://schemas.microsoft.com/office/2006/metadata/properties" ma:root="true" ma:fieldsID="93eb7b3b7936aec6087bc068712fac88" ns2:_="" ns3:_="">
    <xsd:import namespace="e3c6786c-a612-4bcd-b4c2-713baf1f66a4"/>
    <xsd:import namespace="f447ed0a-fd5e-427b-9c8c-c2ad87048c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6786c-a612-4bcd-b4c2-713baf1f66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47ed0a-fd5e-427b-9c8c-c2ad87048c5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21C6B05-D5DD-4962-9002-A3D3338C20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c6786c-a612-4bcd-b4c2-713baf1f66a4"/>
    <ds:schemaRef ds:uri="f447ed0a-fd5e-427b-9c8c-c2ad87048c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79AA28-91B9-459B-93D9-079A8EA5BC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AFAEB2-8512-4617-B07A-6EA8310A74C0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7da1e964-aea7-43ab-8bca-6f12fbb5c5c1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263</Words>
  <Application>Microsoft Office PowerPoint</Application>
  <PresentationFormat>Grand écran</PresentationFormat>
  <Paragraphs>181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Rockwell</vt:lpstr>
      <vt:lpstr>Wingdings</vt:lpstr>
      <vt:lpstr>Atlas</vt:lpstr>
      <vt:lpstr>BTS SAM Support à l'Action Managériale</vt:lpstr>
      <vt:lpstr>SOMMAIRE   CONTENTS </vt:lpstr>
      <vt:lpstr>BTS SAM  Présentation  of  the  DAT </vt:lpstr>
      <vt:lpstr>MATIÈRES  Subjects </vt:lpstr>
      <vt:lpstr>EXAMEN  Exam </vt:lpstr>
      <vt:lpstr>STAGES  Internships</vt:lpstr>
      <vt:lpstr>     POSSIBILITÉ         D'ALTERNANCE  Possibility of Alternation </vt:lpstr>
      <vt:lpstr>LES ATTENDUS  The recitals</vt:lpstr>
      <vt:lpstr>ÉTUDES POST BTS  Studies post BTS</vt:lpstr>
      <vt:lpstr>MÉTIERS  Trade</vt:lpstr>
    </vt:vector>
  </TitlesOfParts>
  <Company>CRHDF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administrateur</dc:creator>
  <cp:lastModifiedBy>administrateur</cp:lastModifiedBy>
  <cp:revision>167</cp:revision>
  <dcterms:created xsi:type="dcterms:W3CDTF">2020-11-09T09:43:50Z</dcterms:created>
  <dcterms:modified xsi:type="dcterms:W3CDTF">2021-01-11T10:35:15Z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0x010100347DB81950297F4ABD575E0232292A52</vt:lpwstr>
  </property>
</Properties>
</file>