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6" r:id="rId2"/>
    <p:sldId id="267" r:id="rId3"/>
    <p:sldId id="275" r:id="rId4"/>
    <p:sldId id="258" r:id="rId5"/>
    <p:sldId id="257" r:id="rId6"/>
    <p:sldId id="272" r:id="rId7"/>
    <p:sldId id="259" r:id="rId8"/>
    <p:sldId id="260" r:id="rId9"/>
    <p:sldId id="261" r:id="rId10"/>
    <p:sldId id="270" r:id="rId11"/>
    <p:sldId id="295" r:id="rId12"/>
    <p:sldId id="263" r:id="rId13"/>
    <p:sldId id="274" r:id="rId14"/>
    <p:sldId id="268" r:id="rId15"/>
    <p:sldId id="294" r:id="rId16"/>
    <p:sldId id="271" r:id="rId17"/>
    <p:sldId id="262" r:id="rId18"/>
    <p:sldId id="280" r:id="rId19"/>
    <p:sldId id="281" r:id="rId20"/>
    <p:sldId id="282" r:id="rId21"/>
    <p:sldId id="283" r:id="rId22"/>
    <p:sldId id="284" r:id="rId23"/>
    <p:sldId id="293" r:id="rId24"/>
    <p:sldId id="285" r:id="rId25"/>
    <p:sldId id="287" r:id="rId26"/>
    <p:sldId id="286" r:id="rId27"/>
    <p:sldId id="273" r:id="rId28"/>
    <p:sldId id="29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oursup.fr/" TargetMode="External"/><Relationship Id="rId2" Type="http://schemas.openxmlformats.org/officeDocument/2006/relationships/hyperlink" Target="https://www.youtube.com/watch?v=7VmF-eFqqT4&amp;t=183s" TargetMode="External"/><Relationship Id="rId1" Type="http://schemas.openxmlformats.org/officeDocument/2006/relationships/hyperlink" Target="https://www.gastonberger.fr/formations/classes-preparatoires/expertise-comptable/" TargetMode="External"/><Relationship Id="rId6" Type="http://schemas.openxmlformats.org/officeDocument/2006/relationships/hyperlink" Target="https://www.gastonberger.fr/vie-du-campus/immersions-formations-post-bac/" TargetMode="External"/><Relationship Id="rId5" Type="http://schemas.openxmlformats.org/officeDocument/2006/relationships/hyperlink" Target="https://www.gastonberger.fr/wp-content/uploads/2020/04/DOSSIER-DCG2-ET-3-2020-VERSION-MAI.docx" TargetMode="External"/><Relationship Id="rId4" Type="http://schemas.openxmlformats.org/officeDocument/2006/relationships/hyperlink" Target="https://www.gastonberger.fr/bac5/bac5-dscg/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oursup.fr/" TargetMode="External"/><Relationship Id="rId2" Type="http://schemas.openxmlformats.org/officeDocument/2006/relationships/hyperlink" Target="https://www.youtube.com/watch?v=7VmF-eFqqT4&amp;t=183s" TargetMode="External"/><Relationship Id="rId1" Type="http://schemas.openxmlformats.org/officeDocument/2006/relationships/hyperlink" Target="https://www.gastonberger.fr/formations/classes-preparatoires/expertise-comptable/" TargetMode="External"/><Relationship Id="rId6" Type="http://schemas.openxmlformats.org/officeDocument/2006/relationships/hyperlink" Target="https://www.gastonberger.fr/bac5/bac5-dscg/" TargetMode="External"/><Relationship Id="rId5" Type="http://schemas.openxmlformats.org/officeDocument/2006/relationships/hyperlink" Target="https://www.gastonberger.fr/wp-content/uploads/2020/04/DOSSIER-DCG2-ET-3-2020-VERSION-MAI.docx" TargetMode="External"/><Relationship Id="rId4" Type="http://schemas.openxmlformats.org/officeDocument/2006/relationships/hyperlink" Target="https://www.gastonberger.fr/vie-du-campus/immersions-formations-post-bac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D2E3F-FDC5-4E8F-9A1F-FF0E8D319F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64A2994-3A33-4F9E-8C80-CF5FEB5431B1}">
      <dgm:prSet/>
      <dgm:spPr/>
      <dgm:t>
        <a:bodyPr/>
        <a:lstStyle/>
        <a:p>
          <a:r>
            <a:rPr lang="fr-FR"/>
            <a:t>En DCG 1 (première année)</a:t>
          </a:r>
        </a:p>
      </dgm:t>
    </dgm:pt>
    <dgm:pt modelId="{FB8E6177-0F4D-4CAB-A5D7-B1C4B9692D3D}" type="parTrans" cxnId="{9996449D-43F9-40F1-B8E8-30068188F025}">
      <dgm:prSet/>
      <dgm:spPr/>
      <dgm:t>
        <a:bodyPr/>
        <a:lstStyle/>
        <a:p>
          <a:endParaRPr lang="fr-FR"/>
        </a:p>
      </dgm:t>
    </dgm:pt>
    <dgm:pt modelId="{59691B5C-DD6E-4D9A-8FE9-2C0280D25CAF}" type="sibTrans" cxnId="{9996449D-43F9-40F1-B8E8-30068188F025}">
      <dgm:prSet/>
      <dgm:spPr/>
      <dgm:t>
        <a:bodyPr/>
        <a:lstStyle/>
        <a:p>
          <a:endParaRPr lang="fr-FR"/>
        </a:p>
      </dgm:t>
    </dgm:pt>
    <dgm:pt modelId="{69A0C2B2-4EBD-4EDB-8795-26DE2C4FC2B6}">
      <dgm:prSet/>
      <dgm:spPr/>
      <dgm:t>
        <a:bodyPr/>
        <a:lstStyle/>
        <a:p>
          <a:r>
            <a:rPr lang="fr-FR" dirty="0"/>
            <a:t>Pour :</a:t>
          </a:r>
        </a:p>
      </dgm:t>
    </dgm:pt>
    <dgm:pt modelId="{BB3F82E0-7563-42D6-A895-D30C76A37FFD}" type="parTrans" cxnId="{F75955D9-B9D7-45A2-B47E-C15913CD7C04}">
      <dgm:prSet/>
      <dgm:spPr/>
      <dgm:t>
        <a:bodyPr/>
        <a:lstStyle/>
        <a:p>
          <a:endParaRPr lang="fr-FR"/>
        </a:p>
      </dgm:t>
    </dgm:pt>
    <dgm:pt modelId="{02C9A394-0A8B-46C2-B6A9-BAA1D2052F03}" type="sibTrans" cxnId="{F75955D9-B9D7-45A2-B47E-C15913CD7C04}">
      <dgm:prSet/>
      <dgm:spPr/>
      <dgm:t>
        <a:bodyPr/>
        <a:lstStyle/>
        <a:p>
          <a:endParaRPr lang="fr-FR"/>
        </a:p>
      </dgm:t>
    </dgm:pt>
    <dgm:pt modelId="{5154AEB3-BEC8-49A3-8217-440DB36C60E1}">
      <dgm:prSet/>
      <dgm:spPr/>
      <dgm:t>
        <a:bodyPr/>
        <a:lstStyle/>
        <a:p>
          <a:r>
            <a:rPr lang="fr-FR" dirty="0"/>
            <a:t>Général</a:t>
          </a:r>
        </a:p>
      </dgm:t>
    </dgm:pt>
    <dgm:pt modelId="{E1D32B4C-9401-4757-8480-428CEDB768DC}" type="parTrans" cxnId="{B0A6DE8E-296F-4DA1-8309-A4545C45120B}">
      <dgm:prSet/>
      <dgm:spPr/>
      <dgm:t>
        <a:bodyPr/>
        <a:lstStyle/>
        <a:p>
          <a:endParaRPr lang="fr-FR"/>
        </a:p>
      </dgm:t>
    </dgm:pt>
    <dgm:pt modelId="{9941391D-1F52-43D1-86E9-D07234DD9550}" type="sibTrans" cxnId="{B0A6DE8E-296F-4DA1-8309-A4545C45120B}">
      <dgm:prSet/>
      <dgm:spPr/>
      <dgm:t>
        <a:bodyPr/>
        <a:lstStyle/>
        <a:p>
          <a:endParaRPr lang="fr-FR"/>
        </a:p>
      </dgm:t>
    </dgm:pt>
    <dgm:pt modelId="{01529D70-50C7-44CE-8828-0B7169AA90D1}">
      <dgm:prSet/>
      <dgm:spPr/>
      <dgm:t>
        <a:bodyPr/>
        <a:lstStyle/>
        <a:p>
          <a:r>
            <a:rPr lang="fr-FR" dirty="0"/>
            <a:t>Technologique (STMG option GF)</a:t>
          </a:r>
        </a:p>
      </dgm:t>
    </dgm:pt>
    <dgm:pt modelId="{81005089-F9C8-4C7F-8482-F6132AAD57E1}" type="parTrans" cxnId="{5FB86AB0-97C2-44CA-A63B-942413A27815}">
      <dgm:prSet/>
      <dgm:spPr/>
      <dgm:t>
        <a:bodyPr/>
        <a:lstStyle/>
        <a:p>
          <a:endParaRPr lang="fr-FR"/>
        </a:p>
      </dgm:t>
    </dgm:pt>
    <dgm:pt modelId="{AE230F94-04E4-4EB8-83E3-149E00AB6159}" type="sibTrans" cxnId="{5FB86AB0-97C2-44CA-A63B-942413A27815}">
      <dgm:prSet/>
      <dgm:spPr/>
      <dgm:t>
        <a:bodyPr/>
        <a:lstStyle/>
        <a:p>
          <a:endParaRPr lang="fr-FR"/>
        </a:p>
      </dgm:t>
    </dgm:pt>
    <dgm:pt modelId="{32B71443-4FD9-4376-B5C1-6AE6729F4533}">
      <dgm:prSet/>
      <dgm:spPr/>
      <dgm:t>
        <a:bodyPr/>
        <a:lstStyle/>
        <a:p>
          <a:r>
            <a:rPr lang="fr-FR" dirty="0"/>
            <a:t>Les étudiants en réorientation</a:t>
          </a:r>
        </a:p>
      </dgm:t>
    </dgm:pt>
    <dgm:pt modelId="{901F9071-E3A0-428C-BBC7-E7DF3C97B3D7}" type="parTrans" cxnId="{2A318F1F-7AD8-4534-9BF7-42C12F15B193}">
      <dgm:prSet/>
      <dgm:spPr/>
      <dgm:t>
        <a:bodyPr/>
        <a:lstStyle/>
        <a:p>
          <a:endParaRPr lang="fr-FR"/>
        </a:p>
      </dgm:t>
    </dgm:pt>
    <dgm:pt modelId="{11511921-4CFB-4356-87AE-50C74BEC65D3}" type="sibTrans" cxnId="{2A318F1F-7AD8-4534-9BF7-42C12F15B193}">
      <dgm:prSet/>
      <dgm:spPr/>
      <dgm:t>
        <a:bodyPr/>
        <a:lstStyle/>
        <a:p>
          <a:endParaRPr lang="fr-FR"/>
        </a:p>
      </dgm:t>
    </dgm:pt>
    <dgm:pt modelId="{1E358065-6D09-4EAE-B1DB-E30AF1EABBFC}">
      <dgm:prSet/>
      <dgm:spPr/>
      <dgm:t>
        <a:bodyPr/>
        <a:lstStyle/>
        <a:p>
          <a:r>
            <a:rPr lang="fr-FR" dirty="0"/>
            <a:t>Via </a:t>
          </a:r>
          <a:r>
            <a:rPr lang="fr-FR" dirty="0" err="1"/>
            <a:t>Parcoursup</a:t>
          </a:r>
          <a:r>
            <a:rPr lang="fr-FR" dirty="0"/>
            <a:t> (</a:t>
          </a:r>
          <a:r>
            <a:rPr lang="fr-FR" dirty="0">
              <a:hlinkClick xmlns:r="http://schemas.openxmlformats.org/officeDocument/2006/relationships" r:id="rId1" action="ppaction://hlinksldjump"/>
            </a:rPr>
            <a:t>lien</a:t>
          </a:r>
          <a:r>
            <a:rPr lang="fr-FR" dirty="0"/>
            <a:t>)</a:t>
          </a:r>
        </a:p>
      </dgm:t>
    </dgm:pt>
    <dgm:pt modelId="{0BF85E2A-9BB4-4DD6-AAC3-81B5FCEEBFF9}" type="parTrans" cxnId="{D96DB2DA-EFA4-4406-8D4C-4204CD852FF4}">
      <dgm:prSet/>
      <dgm:spPr/>
      <dgm:t>
        <a:bodyPr/>
        <a:lstStyle/>
        <a:p>
          <a:endParaRPr lang="fr-FR"/>
        </a:p>
      </dgm:t>
    </dgm:pt>
    <dgm:pt modelId="{F06095DF-5ED0-47FA-8210-39B208121DAF}" type="sibTrans" cxnId="{D96DB2DA-EFA4-4406-8D4C-4204CD852FF4}">
      <dgm:prSet/>
      <dgm:spPr/>
      <dgm:t>
        <a:bodyPr/>
        <a:lstStyle/>
        <a:p>
          <a:endParaRPr lang="fr-FR"/>
        </a:p>
      </dgm:t>
    </dgm:pt>
    <dgm:pt modelId="{2C2F616A-CBB8-40B5-8927-5EFB1B7F728A}">
      <dgm:prSet/>
      <dgm:spPr/>
      <dgm:t>
        <a:bodyPr/>
        <a:lstStyle/>
        <a:p>
          <a:r>
            <a:rPr lang="fr-FR" dirty="0"/>
            <a:t>Pas d’entretien individuel</a:t>
          </a:r>
        </a:p>
      </dgm:t>
    </dgm:pt>
    <dgm:pt modelId="{9F0ECD26-F4B2-4FE2-A71F-18AD212A4C5E}" type="parTrans" cxnId="{BBF0B619-C899-49E6-9D49-684A6384EC9C}">
      <dgm:prSet/>
      <dgm:spPr/>
      <dgm:t>
        <a:bodyPr/>
        <a:lstStyle/>
        <a:p>
          <a:endParaRPr lang="fr-FR"/>
        </a:p>
      </dgm:t>
    </dgm:pt>
    <dgm:pt modelId="{7B5B2DFD-0398-4E6F-8ED2-86CF764E0EFE}" type="sibTrans" cxnId="{BBF0B619-C899-49E6-9D49-684A6384EC9C}">
      <dgm:prSet/>
      <dgm:spPr/>
      <dgm:t>
        <a:bodyPr/>
        <a:lstStyle/>
        <a:p>
          <a:endParaRPr lang="fr-FR"/>
        </a:p>
      </dgm:t>
    </dgm:pt>
    <dgm:pt modelId="{A604F235-E439-4623-8BF5-93095EAB7ED9}">
      <dgm:prSet/>
      <dgm:spPr/>
      <dgm:t>
        <a:bodyPr/>
        <a:lstStyle/>
        <a:p>
          <a:r>
            <a:rPr lang="fr-FR" dirty="0"/>
            <a:t>Journées d’immersion proposées (</a:t>
          </a:r>
          <a:r>
            <a:rPr lang="fr-FR" dirty="0">
              <a:hlinkClick xmlns:r="http://schemas.openxmlformats.org/officeDocument/2006/relationships" r:id="rId1" action="ppaction://hlinksldjump"/>
            </a:rPr>
            <a:t>lien</a:t>
          </a:r>
          <a:r>
            <a:rPr lang="fr-FR" dirty="0"/>
            <a:t>)</a:t>
          </a:r>
        </a:p>
      </dgm:t>
    </dgm:pt>
    <dgm:pt modelId="{3B4DD14B-BB78-432D-883A-605932AD46E8}" type="parTrans" cxnId="{B7509942-1C6B-44E3-85B7-B53BB7F251C3}">
      <dgm:prSet/>
      <dgm:spPr/>
      <dgm:t>
        <a:bodyPr/>
        <a:lstStyle/>
        <a:p>
          <a:endParaRPr lang="fr-FR"/>
        </a:p>
      </dgm:t>
    </dgm:pt>
    <dgm:pt modelId="{C3D2556D-95D0-46B0-80FB-E7C18F722CE0}" type="sibTrans" cxnId="{B7509942-1C6B-44E3-85B7-B53BB7F251C3}">
      <dgm:prSet/>
      <dgm:spPr/>
      <dgm:t>
        <a:bodyPr/>
        <a:lstStyle/>
        <a:p>
          <a:endParaRPr lang="fr-FR"/>
        </a:p>
      </dgm:t>
    </dgm:pt>
    <dgm:pt modelId="{14075487-D6C5-4325-BE25-842AF9B1A0F2}">
      <dgm:prSet/>
      <dgm:spPr/>
      <dgm:t>
        <a:bodyPr/>
        <a:lstStyle/>
        <a:p>
          <a:r>
            <a:rPr lang="fr-FR"/>
            <a:t>En DCG 2 (deuxième année)</a:t>
          </a:r>
        </a:p>
      </dgm:t>
    </dgm:pt>
    <dgm:pt modelId="{BD6B48BF-4507-4EEF-B4CD-4E0458B1F3B9}" type="parTrans" cxnId="{0A60DE40-C61C-4BF3-ACEA-8883923F5C71}">
      <dgm:prSet/>
      <dgm:spPr/>
      <dgm:t>
        <a:bodyPr/>
        <a:lstStyle/>
        <a:p>
          <a:endParaRPr lang="fr-FR"/>
        </a:p>
      </dgm:t>
    </dgm:pt>
    <dgm:pt modelId="{0123864C-FF16-4E5E-9936-C82E2EEA4FA7}" type="sibTrans" cxnId="{0A60DE40-C61C-4BF3-ACEA-8883923F5C71}">
      <dgm:prSet/>
      <dgm:spPr/>
      <dgm:t>
        <a:bodyPr/>
        <a:lstStyle/>
        <a:p>
          <a:endParaRPr lang="fr-FR"/>
        </a:p>
      </dgm:t>
    </dgm:pt>
    <dgm:pt modelId="{4CBC2C95-77C2-465F-A4D4-C5DEE08D31E0}">
      <dgm:prSet/>
      <dgm:spPr/>
      <dgm:t>
        <a:bodyPr/>
        <a:lstStyle/>
        <a:p>
          <a:r>
            <a:rPr lang="fr-FR" dirty="0"/>
            <a:t>Pour les titulaires du BTS CG ou du DUT GEA option GF</a:t>
          </a:r>
        </a:p>
      </dgm:t>
    </dgm:pt>
    <dgm:pt modelId="{D0711AD3-CF47-4D34-84F6-C9F78F046523}" type="parTrans" cxnId="{88BBF98E-873D-49D9-8297-610BC847E0DE}">
      <dgm:prSet/>
      <dgm:spPr/>
      <dgm:t>
        <a:bodyPr/>
        <a:lstStyle/>
        <a:p>
          <a:endParaRPr lang="fr-FR"/>
        </a:p>
      </dgm:t>
    </dgm:pt>
    <dgm:pt modelId="{C9BA23AB-E05A-4495-9812-EF984BDC87F2}" type="sibTrans" cxnId="{88BBF98E-873D-49D9-8297-610BC847E0DE}">
      <dgm:prSet/>
      <dgm:spPr/>
      <dgm:t>
        <a:bodyPr/>
        <a:lstStyle/>
        <a:p>
          <a:endParaRPr lang="fr-FR"/>
        </a:p>
      </dgm:t>
    </dgm:pt>
    <dgm:pt modelId="{F86322A2-2E0E-484F-819A-28B645E64A10}">
      <dgm:prSet/>
      <dgm:spPr/>
      <dgm:t>
        <a:bodyPr/>
        <a:lstStyle/>
        <a:p>
          <a:r>
            <a:rPr lang="fr-FR" dirty="0"/>
            <a:t>Via un dossier à télécharger sur le site du lycée (</a:t>
          </a:r>
          <a:r>
            <a:rPr lang="fr-FR" dirty="0">
              <a:hlinkClick xmlns:r="http://schemas.openxmlformats.org/officeDocument/2006/relationships" r:id="rId1" action="ppaction://hlinksldjump"/>
            </a:rPr>
            <a:t>lien</a:t>
          </a:r>
          <a:r>
            <a:rPr lang="fr-FR" dirty="0"/>
            <a:t>) à partir de mars</a:t>
          </a:r>
        </a:p>
      </dgm:t>
    </dgm:pt>
    <dgm:pt modelId="{098FDE61-3C02-4914-9446-95A4006DE4AA}" type="parTrans" cxnId="{9B6CAD5E-D5A6-47B3-BF92-B2B0119309C8}">
      <dgm:prSet/>
      <dgm:spPr/>
      <dgm:t>
        <a:bodyPr/>
        <a:lstStyle/>
        <a:p>
          <a:endParaRPr lang="fr-FR"/>
        </a:p>
      </dgm:t>
    </dgm:pt>
    <dgm:pt modelId="{858718E2-EEEF-454C-8EBC-12903C7A7D32}" type="sibTrans" cxnId="{9B6CAD5E-D5A6-47B3-BF92-B2B0119309C8}">
      <dgm:prSet/>
      <dgm:spPr/>
      <dgm:t>
        <a:bodyPr/>
        <a:lstStyle/>
        <a:p>
          <a:endParaRPr lang="fr-FR"/>
        </a:p>
      </dgm:t>
    </dgm:pt>
    <dgm:pt modelId="{B234694F-3DA7-47A4-A979-57B34E66AB8E}">
      <dgm:prSet/>
      <dgm:spPr/>
      <dgm:t>
        <a:bodyPr/>
        <a:lstStyle/>
        <a:p>
          <a:r>
            <a:rPr lang="fr-FR"/>
            <a:t>En DSCG (Master)</a:t>
          </a:r>
        </a:p>
      </dgm:t>
    </dgm:pt>
    <dgm:pt modelId="{A30D2F21-C3E7-4000-A516-4D584937F629}" type="parTrans" cxnId="{0E668320-F7F8-4AB2-AA22-BFFA19A668D3}">
      <dgm:prSet/>
      <dgm:spPr/>
      <dgm:t>
        <a:bodyPr/>
        <a:lstStyle/>
        <a:p>
          <a:endParaRPr lang="fr-FR"/>
        </a:p>
      </dgm:t>
    </dgm:pt>
    <dgm:pt modelId="{B694B099-EB7F-4AB4-A66D-88E15665AB12}" type="sibTrans" cxnId="{0E668320-F7F8-4AB2-AA22-BFFA19A668D3}">
      <dgm:prSet/>
      <dgm:spPr/>
      <dgm:t>
        <a:bodyPr/>
        <a:lstStyle/>
        <a:p>
          <a:endParaRPr lang="fr-FR"/>
        </a:p>
      </dgm:t>
    </dgm:pt>
    <dgm:pt modelId="{6E4CD9D2-4A8F-44A1-9A40-C8F6B8029686}">
      <dgm:prSet/>
      <dgm:spPr/>
      <dgm:t>
        <a:bodyPr/>
        <a:lstStyle/>
        <a:p>
          <a:r>
            <a:rPr lang="fr-FR" dirty="0"/>
            <a:t>Pour les titulaires du DCG (</a:t>
          </a:r>
          <a:r>
            <a:rPr lang="fr-FR" dirty="0">
              <a:hlinkClick xmlns:r="http://schemas.openxmlformats.org/officeDocument/2006/relationships" r:id="rId1" action="ppaction://hlinksldjump"/>
            </a:rPr>
            <a:t>lien</a:t>
          </a:r>
          <a:r>
            <a:rPr lang="fr-FR" dirty="0"/>
            <a:t>)</a:t>
          </a:r>
        </a:p>
      </dgm:t>
    </dgm:pt>
    <dgm:pt modelId="{57DE8E4B-D3BC-4DBA-8C4C-99543A5C541C}" type="parTrans" cxnId="{4DD070D1-D32C-4562-892D-3C574C506989}">
      <dgm:prSet/>
      <dgm:spPr/>
      <dgm:t>
        <a:bodyPr/>
        <a:lstStyle/>
        <a:p>
          <a:endParaRPr lang="fr-FR"/>
        </a:p>
      </dgm:t>
    </dgm:pt>
    <dgm:pt modelId="{7A929C03-BD04-4290-A4B0-34ED76D573B3}" type="sibTrans" cxnId="{4DD070D1-D32C-4562-892D-3C574C506989}">
      <dgm:prSet/>
      <dgm:spPr/>
      <dgm:t>
        <a:bodyPr/>
        <a:lstStyle/>
        <a:p>
          <a:endParaRPr lang="fr-FR"/>
        </a:p>
      </dgm:t>
    </dgm:pt>
    <dgm:pt modelId="{749AAF56-09E5-4BE8-A167-62C32125C462}">
      <dgm:prSet/>
      <dgm:spPr/>
      <dgm:t>
        <a:bodyPr/>
        <a:lstStyle/>
        <a:p>
          <a:r>
            <a:rPr lang="fr-FR" dirty="0"/>
            <a:t>Les bacheliers</a:t>
          </a:r>
        </a:p>
      </dgm:t>
    </dgm:pt>
    <dgm:pt modelId="{E1209BC5-A474-4DBE-8119-4369360E9DCC}" type="parTrans" cxnId="{21F9B981-4F8B-4E77-8041-6B8CFF890EC2}">
      <dgm:prSet/>
      <dgm:spPr/>
      <dgm:t>
        <a:bodyPr/>
        <a:lstStyle/>
        <a:p>
          <a:endParaRPr lang="fr-FR"/>
        </a:p>
      </dgm:t>
    </dgm:pt>
    <dgm:pt modelId="{84172042-FB53-4EF8-9651-675C4AA4C392}" type="sibTrans" cxnId="{21F9B981-4F8B-4E77-8041-6B8CFF890EC2}">
      <dgm:prSet/>
      <dgm:spPr/>
      <dgm:t>
        <a:bodyPr/>
        <a:lstStyle/>
        <a:p>
          <a:endParaRPr lang="fr-FR"/>
        </a:p>
      </dgm:t>
    </dgm:pt>
    <dgm:pt modelId="{18F131ED-36C9-4FB6-A88B-F88235950092}">
      <dgm:prSet/>
      <dgm:spPr/>
      <dgm:t>
        <a:bodyPr/>
        <a:lstStyle/>
        <a:p>
          <a:r>
            <a:rPr lang="fr-FR" dirty="0"/>
            <a:t>En contrat de professionnalisation ou en contrat d’apprentissage</a:t>
          </a:r>
        </a:p>
      </dgm:t>
    </dgm:pt>
    <dgm:pt modelId="{936647C4-3C78-4E2A-BA1A-4988AC248ED0}" type="parTrans" cxnId="{477E2AC8-D04A-49F7-ABAC-7F8064408C8D}">
      <dgm:prSet/>
      <dgm:spPr/>
    </dgm:pt>
    <dgm:pt modelId="{0C0B6E9A-BA7F-4422-9DAF-9F95AB55ED69}" type="sibTrans" cxnId="{477E2AC8-D04A-49F7-ABAC-7F8064408C8D}">
      <dgm:prSet/>
      <dgm:spPr/>
    </dgm:pt>
    <dgm:pt modelId="{60F6ACE2-D9B8-4C9E-A394-9F71A1673ABF}" type="pres">
      <dgm:prSet presAssocID="{396D2E3F-FDC5-4E8F-9A1F-FF0E8D319F4B}" presName="Name0" presStyleCnt="0">
        <dgm:presLayoutVars>
          <dgm:dir/>
          <dgm:animLvl val="lvl"/>
          <dgm:resizeHandles val="exact"/>
        </dgm:presLayoutVars>
      </dgm:prSet>
      <dgm:spPr/>
    </dgm:pt>
    <dgm:pt modelId="{DDBA893B-E4D1-4CB0-9110-EB4D0F694F0A}" type="pres">
      <dgm:prSet presAssocID="{364A2994-3A33-4F9E-8C80-CF5FEB5431B1}" presName="composite" presStyleCnt="0"/>
      <dgm:spPr/>
    </dgm:pt>
    <dgm:pt modelId="{D8258EF5-F8AE-44C3-9519-AE66E11C6259}" type="pres">
      <dgm:prSet presAssocID="{364A2994-3A33-4F9E-8C80-CF5FEB5431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9D06952-47F8-454E-8B59-734EF2277216}" type="pres">
      <dgm:prSet presAssocID="{364A2994-3A33-4F9E-8C80-CF5FEB5431B1}" presName="desTx" presStyleLbl="alignAccFollowNode1" presStyleIdx="0" presStyleCnt="3">
        <dgm:presLayoutVars>
          <dgm:bulletEnabled val="1"/>
        </dgm:presLayoutVars>
      </dgm:prSet>
      <dgm:spPr/>
    </dgm:pt>
    <dgm:pt modelId="{CA392386-C9BF-4753-8E68-EB21E694A77C}" type="pres">
      <dgm:prSet presAssocID="{59691B5C-DD6E-4D9A-8FE9-2C0280D25CAF}" presName="space" presStyleCnt="0"/>
      <dgm:spPr/>
    </dgm:pt>
    <dgm:pt modelId="{368EF10D-421A-4CD3-848C-90072F29BB00}" type="pres">
      <dgm:prSet presAssocID="{14075487-D6C5-4325-BE25-842AF9B1A0F2}" presName="composite" presStyleCnt="0"/>
      <dgm:spPr/>
    </dgm:pt>
    <dgm:pt modelId="{98AFEE80-196D-4298-9147-C8AFB67F8162}" type="pres">
      <dgm:prSet presAssocID="{14075487-D6C5-4325-BE25-842AF9B1A0F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726C2E7-1850-48DF-9CC2-5A8D5716A73B}" type="pres">
      <dgm:prSet presAssocID="{14075487-D6C5-4325-BE25-842AF9B1A0F2}" presName="desTx" presStyleLbl="alignAccFollowNode1" presStyleIdx="1" presStyleCnt="3">
        <dgm:presLayoutVars>
          <dgm:bulletEnabled val="1"/>
        </dgm:presLayoutVars>
      </dgm:prSet>
      <dgm:spPr/>
    </dgm:pt>
    <dgm:pt modelId="{01F319FD-A566-4071-B55D-B9B9A5F0D73A}" type="pres">
      <dgm:prSet presAssocID="{0123864C-FF16-4E5E-9936-C82E2EEA4FA7}" presName="space" presStyleCnt="0"/>
      <dgm:spPr/>
    </dgm:pt>
    <dgm:pt modelId="{5EA6F5BC-8353-4DF3-9374-44B33F8EA756}" type="pres">
      <dgm:prSet presAssocID="{B234694F-3DA7-47A4-A979-57B34E66AB8E}" presName="composite" presStyleCnt="0"/>
      <dgm:spPr/>
    </dgm:pt>
    <dgm:pt modelId="{374ED00D-C67A-4D8D-B9C4-08ECA662D6D1}" type="pres">
      <dgm:prSet presAssocID="{B234694F-3DA7-47A4-A979-57B34E66AB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9FE8D9E-5D2C-42FA-B15E-77DBB16D4817}" type="pres">
      <dgm:prSet presAssocID="{B234694F-3DA7-47A4-A979-57B34E66AB8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BF0B619-C899-49E6-9D49-684A6384EC9C}" srcId="{364A2994-3A33-4F9E-8C80-CF5FEB5431B1}" destId="{2C2F616A-CBB8-40B5-8927-5EFB1B7F728A}" srcOrd="2" destOrd="0" parTransId="{9F0ECD26-F4B2-4FE2-A71F-18AD212A4C5E}" sibTransId="{7B5B2DFD-0398-4E6F-8ED2-86CF764E0EFE}"/>
    <dgm:cxn modelId="{2A318F1F-7AD8-4534-9BF7-42C12F15B193}" srcId="{69A0C2B2-4EBD-4EDB-8795-26DE2C4FC2B6}" destId="{32B71443-4FD9-4376-B5C1-6AE6729F4533}" srcOrd="1" destOrd="0" parTransId="{901F9071-E3A0-428C-BBC7-E7DF3C97B3D7}" sibTransId="{11511921-4CFB-4356-87AE-50C74BEC65D3}"/>
    <dgm:cxn modelId="{0E668320-F7F8-4AB2-AA22-BFFA19A668D3}" srcId="{396D2E3F-FDC5-4E8F-9A1F-FF0E8D319F4B}" destId="{B234694F-3DA7-47A4-A979-57B34E66AB8E}" srcOrd="2" destOrd="0" parTransId="{A30D2F21-C3E7-4000-A516-4D584937F629}" sibTransId="{B694B099-EB7F-4AB4-A66D-88E15665AB12}"/>
    <dgm:cxn modelId="{625DE424-1EF4-45F8-82EF-B08D2BB096B2}" type="presOf" srcId="{749AAF56-09E5-4BE8-A167-62C32125C462}" destId="{B9D06952-47F8-454E-8B59-734EF2277216}" srcOrd="0" destOrd="1" presId="urn:microsoft.com/office/officeart/2005/8/layout/hList1"/>
    <dgm:cxn modelId="{DE373529-782C-4ECC-B925-DC781C3F74C6}" type="presOf" srcId="{18F131ED-36C9-4FB6-A88B-F88235950092}" destId="{59FE8D9E-5D2C-42FA-B15E-77DBB16D4817}" srcOrd="0" destOrd="1" presId="urn:microsoft.com/office/officeart/2005/8/layout/hList1"/>
    <dgm:cxn modelId="{37AC8F38-4028-4646-9CB2-66D45BC15DBE}" type="presOf" srcId="{364A2994-3A33-4F9E-8C80-CF5FEB5431B1}" destId="{D8258EF5-F8AE-44C3-9519-AE66E11C6259}" srcOrd="0" destOrd="0" presId="urn:microsoft.com/office/officeart/2005/8/layout/hList1"/>
    <dgm:cxn modelId="{0A60DE40-C61C-4BF3-ACEA-8883923F5C71}" srcId="{396D2E3F-FDC5-4E8F-9A1F-FF0E8D319F4B}" destId="{14075487-D6C5-4325-BE25-842AF9B1A0F2}" srcOrd="1" destOrd="0" parTransId="{BD6B48BF-4507-4EEF-B4CD-4E0458B1F3B9}" sibTransId="{0123864C-FF16-4E5E-9936-C82E2EEA4FA7}"/>
    <dgm:cxn modelId="{9B6CAD5E-D5A6-47B3-BF92-B2B0119309C8}" srcId="{14075487-D6C5-4325-BE25-842AF9B1A0F2}" destId="{F86322A2-2E0E-484F-819A-28B645E64A10}" srcOrd="1" destOrd="0" parTransId="{098FDE61-3C02-4914-9446-95A4006DE4AA}" sibTransId="{858718E2-EEEF-454C-8EBC-12903C7A7D32}"/>
    <dgm:cxn modelId="{1ABC2762-CEB2-4B4D-B77D-CFF23BE5588C}" type="presOf" srcId="{4CBC2C95-77C2-465F-A4D4-C5DEE08D31E0}" destId="{4726C2E7-1850-48DF-9CC2-5A8D5716A73B}" srcOrd="0" destOrd="0" presId="urn:microsoft.com/office/officeart/2005/8/layout/hList1"/>
    <dgm:cxn modelId="{B7509942-1C6B-44E3-85B7-B53BB7F251C3}" srcId="{364A2994-3A33-4F9E-8C80-CF5FEB5431B1}" destId="{A604F235-E439-4623-8BF5-93095EAB7ED9}" srcOrd="3" destOrd="0" parTransId="{3B4DD14B-BB78-432D-883A-605932AD46E8}" sibTransId="{C3D2556D-95D0-46B0-80FB-E7C18F722CE0}"/>
    <dgm:cxn modelId="{B010DE6F-204E-4880-9B22-CCB13883420B}" type="presOf" srcId="{32B71443-4FD9-4376-B5C1-6AE6729F4533}" destId="{B9D06952-47F8-454E-8B59-734EF2277216}" srcOrd="0" destOrd="4" presId="urn:microsoft.com/office/officeart/2005/8/layout/hList1"/>
    <dgm:cxn modelId="{73D56F70-8DE8-4CF4-B2CF-BFE11334514B}" type="presOf" srcId="{6E4CD9D2-4A8F-44A1-9A40-C8F6B8029686}" destId="{59FE8D9E-5D2C-42FA-B15E-77DBB16D4817}" srcOrd="0" destOrd="0" presId="urn:microsoft.com/office/officeart/2005/8/layout/hList1"/>
    <dgm:cxn modelId="{48CDE17D-3F06-4A4F-B0F9-0063D966B177}" type="presOf" srcId="{69A0C2B2-4EBD-4EDB-8795-26DE2C4FC2B6}" destId="{B9D06952-47F8-454E-8B59-734EF2277216}" srcOrd="0" destOrd="0" presId="urn:microsoft.com/office/officeart/2005/8/layout/hList1"/>
    <dgm:cxn modelId="{21F9B981-4F8B-4E77-8041-6B8CFF890EC2}" srcId="{69A0C2B2-4EBD-4EDB-8795-26DE2C4FC2B6}" destId="{749AAF56-09E5-4BE8-A167-62C32125C462}" srcOrd="0" destOrd="0" parTransId="{E1209BC5-A474-4DBE-8119-4369360E9DCC}" sibTransId="{84172042-FB53-4EF8-9651-675C4AA4C392}"/>
    <dgm:cxn modelId="{EEE45084-3E68-447E-9B1D-4A4F3BEEFE6D}" type="presOf" srcId="{14075487-D6C5-4325-BE25-842AF9B1A0F2}" destId="{98AFEE80-196D-4298-9147-C8AFB67F8162}" srcOrd="0" destOrd="0" presId="urn:microsoft.com/office/officeart/2005/8/layout/hList1"/>
    <dgm:cxn modelId="{DE158387-11C0-49B7-99B2-122AD4127367}" type="presOf" srcId="{B234694F-3DA7-47A4-A979-57B34E66AB8E}" destId="{374ED00D-C67A-4D8D-B9C4-08ECA662D6D1}" srcOrd="0" destOrd="0" presId="urn:microsoft.com/office/officeart/2005/8/layout/hList1"/>
    <dgm:cxn modelId="{B0A6DE8E-296F-4DA1-8309-A4545C45120B}" srcId="{749AAF56-09E5-4BE8-A167-62C32125C462}" destId="{5154AEB3-BEC8-49A3-8217-440DB36C60E1}" srcOrd="0" destOrd="0" parTransId="{E1D32B4C-9401-4757-8480-428CEDB768DC}" sibTransId="{9941391D-1F52-43D1-86E9-D07234DD9550}"/>
    <dgm:cxn modelId="{88BBF98E-873D-49D9-8297-610BC847E0DE}" srcId="{14075487-D6C5-4325-BE25-842AF9B1A0F2}" destId="{4CBC2C95-77C2-465F-A4D4-C5DEE08D31E0}" srcOrd="0" destOrd="0" parTransId="{D0711AD3-CF47-4D34-84F6-C9F78F046523}" sibTransId="{C9BA23AB-E05A-4495-9812-EF984BDC87F2}"/>
    <dgm:cxn modelId="{286D7C9C-0CCC-490E-B0AD-00795512627E}" type="presOf" srcId="{1E358065-6D09-4EAE-B1DB-E30AF1EABBFC}" destId="{B9D06952-47F8-454E-8B59-734EF2277216}" srcOrd="0" destOrd="5" presId="urn:microsoft.com/office/officeart/2005/8/layout/hList1"/>
    <dgm:cxn modelId="{9996449D-43F9-40F1-B8E8-30068188F025}" srcId="{396D2E3F-FDC5-4E8F-9A1F-FF0E8D319F4B}" destId="{364A2994-3A33-4F9E-8C80-CF5FEB5431B1}" srcOrd="0" destOrd="0" parTransId="{FB8E6177-0F4D-4CAB-A5D7-B1C4B9692D3D}" sibTransId="{59691B5C-DD6E-4D9A-8FE9-2C0280D25CAF}"/>
    <dgm:cxn modelId="{CC402DA8-11C6-44D1-A7E9-F7175BDC5B38}" type="presOf" srcId="{396D2E3F-FDC5-4E8F-9A1F-FF0E8D319F4B}" destId="{60F6ACE2-D9B8-4C9E-A394-9F71A1673ABF}" srcOrd="0" destOrd="0" presId="urn:microsoft.com/office/officeart/2005/8/layout/hList1"/>
    <dgm:cxn modelId="{00AAD1A8-41C3-4965-BFBB-2C7C39B8EA11}" type="presOf" srcId="{2C2F616A-CBB8-40B5-8927-5EFB1B7F728A}" destId="{B9D06952-47F8-454E-8B59-734EF2277216}" srcOrd="0" destOrd="6" presId="urn:microsoft.com/office/officeart/2005/8/layout/hList1"/>
    <dgm:cxn modelId="{5FB86AB0-97C2-44CA-A63B-942413A27815}" srcId="{749AAF56-09E5-4BE8-A167-62C32125C462}" destId="{01529D70-50C7-44CE-8828-0B7169AA90D1}" srcOrd="1" destOrd="0" parTransId="{81005089-F9C8-4C7F-8482-F6132AAD57E1}" sibTransId="{AE230F94-04E4-4EB8-83E3-149E00AB6159}"/>
    <dgm:cxn modelId="{9410D9BF-5BA4-4CC1-A8D8-36B1AD551C6A}" type="presOf" srcId="{A604F235-E439-4623-8BF5-93095EAB7ED9}" destId="{B9D06952-47F8-454E-8B59-734EF2277216}" srcOrd="0" destOrd="7" presId="urn:microsoft.com/office/officeart/2005/8/layout/hList1"/>
    <dgm:cxn modelId="{477E2AC8-D04A-49F7-ABAC-7F8064408C8D}" srcId="{B234694F-3DA7-47A4-A979-57B34E66AB8E}" destId="{18F131ED-36C9-4FB6-A88B-F88235950092}" srcOrd="1" destOrd="0" parTransId="{936647C4-3C78-4E2A-BA1A-4988AC248ED0}" sibTransId="{0C0B6E9A-BA7F-4422-9DAF-9F95AB55ED69}"/>
    <dgm:cxn modelId="{4DD070D1-D32C-4562-892D-3C574C506989}" srcId="{B234694F-3DA7-47A4-A979-57B34E66AB8E}" destId="{6E4CD9D2-4A8F-44A1-9A40-C8F6B8029686}" srcOrd="0" destOrd="0" parTransId="{57DE8E4B-D3BC-4DBA-8C4C-99543A5C541C}" sibTransId="{7A929C03-BD04-4290-A4B0-34ED76D573B3}"/>
    <dgm:cxn modelId="{B7AB42D4-2885-4DA4-B1C7-A4CCB6F85F0E}" type="presOf" srcId="{F86322A2-2E0E-484F-819A-28B645E64A10}" destId="{4726C2E7-1850-48DF-9CC2-5A8D5716A73B}" srcOrd="0" destOrd="1" presId="urn:microsoft.com/office/officeart/2005/8/layout/hList1"/>
    <dgm:cxn modelId="{F75955D9-B9D7-45A2-B47E-C15913CD7C04}" srcId="{364A2994-3A33-4F9E-8C80-CF5FEB5431B1}" destId="{69A0C2B2-4EBD-4EDB-8795-26DE2C4FC2B6}" srcOrd="0" destOrd="0" parTransId="{BB3F82E0-7563-42D6-A895-D30C76A37FFD}" sibTransId="{02C9A394-0A8B-46C2-B6A9-BAA1D2052F03}"/>
    <dgm:cxn modelId="{D96DB2DA-EFA4-4406-8D4C-4204CD852FF4}" srcId="{364A2994-3A33-4F9E-8C80-CF5FEB5431B1}" destId="{1E358065-6D09-4EAE-B1DB-E30AF1EABBFC}" srcOrd="1" destOrd="0" parTransId="{0BF85E2A-9BB4-4DD6-AAC3-81B5FCEEBFF9}" sibTransId="{F06095DF-5ED0-47FA-8210-39B208121DAF}"/>
    <dgm:cxn modelId="{6BFF58DD-D743-4EEB-ABDB-8C0101D4AD2E}" type="presOf" srcId="{01529D70-50C7-44CE-8828-0B7169AA90D1}" destId="{B9D06952-47F8-454E-8B59-734EF2277216}" srcOrd="0" destOrd="3" presId="urn:microsoft.com/office/officeart/2005/8/layout/hList1"/>
    <dgm:cxn modelId="{AE4C57F0-06EB-4EA1-87FD-D982AB48FB5E}" type="presOf" srcId="{5154AEB3-BEC8-49A3-8217-440DB36C60E1}" destId="{B9D06952-47F8-454E-8B59-734EF2277216}" srcOrd="0" destOrd="2" presId="urn:microsoft.com/office/officeart/2005/8/layout/hList1"/>
    <dgm:cxn modelId="{FC3E1727-E4F2-4D1F-97C0-71413FCF088F}" type="presParOf" srcId="{60F6ACE2-D9B8-4C9E-A394-9F71A1673ABF}" destId="{DDBA893B-E4D1-4CB0-9110-EB4D0F694F0A}" srcOrd="0" destOrd="0" presId="urn:microsoft.com/office/officeart/2005/8/layout/hList1"/>
    <dgm:cxn modelId="{974191EA-A4CD-410D-90BD-45CA813E4D07}" type="presParOf" srcId="{DDBA893B-E4D1-4CB0-9110-EB4D0F694F0A}" destId="{D8258EF5-F8AE-44C3-9519-AE66E11C6259}" srcOrd="0" destOrd="0" presId="urn:microsoft.com/office/officeart/2005/8/layout/hList1"/>
    <dgm:cxn modelId="{57F37D9D-B497-4D8D-B95D-F21E02BE8532}" type="presParOf" srcId="{DDBA893B-E4D1-4CB0-9110-EB4D0F694F0A}" destId="{B9D06952-47F8-454E-8B59-734EF2277216}" srcOrd="1" destOrd="0" presId="urn:microsoft.com/office/officeart/2005/8/layout/hList1"/>
    <dgm:cxn modelId="{996DA595-8994-4A8E-89F0-64EB97F52699}" type="presParOf" srcId="{60F6ACE2-D9B8-4C9E-A394-9F71A1673ABF}" destId="{CA392386-C9BF-4753-8E68-EB21E694A77C}" srcOrd="1" destOrd="0" presId="urn:microsoft.com/office/officeart/2005/8/layout/hList1"/>
    <dgm:cxn modelId="{E5348B6F-A16C-40D1-B1DF-10945597243B}" type="presParOf" srcId="{60F6ACE2-D9B8-4C9E-A394-9F71A1673ABF}" destId="{368EF10D-421A-4CD3-848C-90072F29BB00}" srcOrd="2" destOrd="0" presId="urn:microsoft.com/office/officeart/2005/8/layout/hList1"/>
    <dgm:cxn modelId="{EFBDBF37-87B5-4C9E-B77E-9451C390A1FE}" type="presParOf" srcId="{368EF10D-421A-4CD3-848C-90072F29BB00}" destId="{98AFEE80-196D-4298-9147-C8AFB67F8162}" srcOrd="0" destOrd="0" presId="urn:microsoft.com/office/officeart/2005/8/layout/hList1"/>
    <dgm:cxn modelId="{14A97B5A-1D63-4552-978A-A778A13A4808}" type="presParOf" srcId="{368EF10D-421A-4CD3-848C-90072F29BB00}" destId="{4726C2E7-1850-48DF-9CC2-5A8D5716A73B}" srcOrd="1" destOrd="0" presId="urn:microsoft.com/office/officeart/2005/8/layout/hList1"/>
    <dgm:cxn modelId="{49F75D39-02B2-464A-983D-CE38B7FA24A2}" type="presParOf" srcId="{60F6ACE2-D9B8-4C9E-A394-9F71A1673ABF}" destId="{01F319FD-A566-4071-B55D-B9B9A5F0D73A}" srcOrd="3" destOrd="0" presId="urn:microsoft.com/office/officeart/2005/8/layout/hList1"/>
    <dgm:cxn modelId="{C24007BC-078F-4101-A05F-6B4CB39DB5EF}" type="presParOf" srcId="{60F6ACE2-D9B8-4C9E-A394-9F71A1673ABF}" destId="{5EA6F5BC-8353-4DF3-9374-44B33F8EA756}" srcOrd="4" destOrd="0" presId="urn:microsoft.com/office/officeart/2005/8/layout/hList1"/>
    <dgm:cxn modelId="{801B79C2-F6F6-454F-AFD4-E5EA6D1D4153}" type="presParOf" srcId="{5EA6F5BC-8353-4DF3-9374-44B33F8EA756}" destId="{374ED00D-C67A-4D8D-B9C4-08ECA662D6D1}" srcOrd="0" destOrd="0" presId="urn:microsoft.com/office/officeart/2005/8/layout/hList1"/>
    <dgm:cxn modelId="{6CF53169-949C-4885-BD20-42FFAFBC3EFC}" type="presParOf" srcId="{5EA6F5BC-8353-4DF3-9374-44B33F8EA756}" destId="{59FE8D9E-5D2C-42FA-B15E-77DBB16D48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30BAE9-C388-4137-AD13-FABEDCEBC3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DCD5891-AB27-47F3-8019-EE9C29A294F1}">
      <dgm:prSet/>
      <dgm:spPr/>
      <dgm:t>
        <a:bodyPr/>
        <a:lstStyle/>
        <a:p>
          <a:r>
            <a:rPr lang="fr-FR" dirty="0"/>
            <a:t>Des DS toutes les semaines</a:t>
          </a:r>
        </a:p>
      </dgm:t>
    </dgm:pt>
    <dgm:pt modelId="{62ED3B0B-A7AF-49CD-A3FB-1863DE0D6831}" type="parTrans" cxnId="{BAE65C61-949A-41FD-97D3-B7D3C8BD6BD3}">
      <dgm:prSet/>
      <dgm:spPr/>
      <dgm:t>
        <a:bodyPr/>
        <a:lstStyle/>
        <a:p>
          <a:endParaRPr lang="fr-FR"/>
        </a:p>
      </dgm:t>
    </dgm:pt>
    <dgm:pt modelId="{653F3316-290D-48EE-BD74-07BBF06C0605}" type="sibTrans" cxnId="{BAE65C61-949A-41FD-97D3-B7D3C8BD6BD3}">
      <dgm:prSet/>
      <dgm:spPr/>
      <dgm:t>
        <a:bodyPr/>
        <a:lstStyle/>
        <a:p>
          <a:endParaRPr lang="fr-FR"/>
        </a:p>
      </dgm:t>
    </dgm:pt>
    <dgm:pt modelId="{6A5AC50A-10E0-4D13-AFB5-607584C63D02}">
      <dgm:prSet/>
      <dgm:spPr/>
      <dgm:t>
        <a:bodyPr/>
        <a:lstStyle/>
        <a:p>
          <a:r>
            <a:rPr lang="fr-FR" dirty="0"/>
            <a:t>Un suivi individualisé des étudiants</a:t>
          </a:r>
        </a:p>
      </dgm:t>
    </dgm:pt>
    <dgm:pt modelId="{6529B8AB-79AC-4E77-B82C-69C0860D20AF}" type="parTrans" cxnId="{A35AAD30-7F0B-4490-B0D3-480F899C16B5}">
      <dgm:prSet/>
      <dgm:spPr/>
      <dgm:t>
        <a:bodyPr/>
        <a:lstStyle/>
        <a:p>
          <a:endParaRPr lang="fr-FR"/>
        </a:p>
      </dgm:t>
    </dgm:pt>
    <dgm:pt modelId="{16403583-2DB7-458A-A34B-5E1F7C8B29BF}" type="sibTrans" cxnId="{A35AAD30-7F0B-4490-B0D3-480F899C16B5}">
      <dgm:prSet/>
      <dgm:spPr/>
      <dgm:t>
        <a:bodyPr/>
        <a:lstStyle/>
        <a:p>
          <a:endParaRPr lang="fr-FR"/>
        </a:p>
      </dgm:t>
    </dgm:pt>
    <dgm:pt modelId="{BB08D72B-2216-49EE-9529-7A149C492E4D}">
      <dgm:prSet/>
      <dgm:spPr/>
      <dgm:t>
        <a:bodyPr/>
        <a:lstStyle/>
        <a:p>
          <a:r>
            <a:rPr lang="fr-FR" dirty="0"/>
            <a:t>Deux conseils de classe dans l’année (qui décident notamment l’admission au niveau supérieur / pas de redoublement)</a:t>
          </a:r>
        </a:p>
      </dgm:t>
    </dgm:pt>
    <dgm:pt modelId="{642450CD-BC66-42DD-848B-18EF3C94FD57}" type="parTrans" cxnId="{90D84887-5FB7-4CF3-93E8-88A0FAD9D74B}">
      <dgm:prSet/>
      <dgm:spPr/>
      <dgm:t>
        <a:bodyPr/>
        <a:lstStyle/>
        <a:p>
          <a:endParaRPr lang="fr-FR"/>
        </a:p>
      </dgm:t>
    </dgm:pt>
    <dgm:pt modelId="{C46FA3E3-7296-42ED-8DFA-61C6A4EB5F59}" type="sibTrans" cxnId="{90D84887-5FB7-4CF3-93E8-88A0FAD9D74B}">
      <dgm:prSet/>
      <dgm:spPr/>
      <dgm:t>
        <a:bodyPr/>
        <a:lstStyle/>
        <a:p>
          <a:endParaRPr lang="fr-FR"/>
        </a:p>
      </dgm:t>
    </dgm:pt>
    <dgm:pt modelId="{26321D23-3C3A-4205-B40C-D620B698CA82}">
      <dgm:prSet/>
      <dgm:spPr/>
      <dgm:t>
        <a:bodyPr/>
        <a:lstStyle/>
        <a:p>
          <a:r>
            <a:rPr lang="fr-FR" dirty="0"/>
            <a:t>La possibilité de préparer l’épreuve facultative de langue</a:t>
          </a:r>
        </a:p>
      </dgm:t>
    </dgm:pt>
    <dgm:pt modelId="{11BA3737-0377-4E0A-B741-9F7BA98E9D62}" type="parTrans" cxnId="{E6EB73B8-D40E-42B6-9D3D-78AB6C3B6A67}">
      <dgm:prSet/>
      <dgm:spPr/>
      <dgm:t>
        <a:bodyPr/>
        <a:lstStyle/>
        <a:p>
          <a:endParaRPr lang="fr-FR"/>
        </a:p>
      </dgm:t>
    </dgm:pt>
    <dgm:pt modelId="{4DA8B486-CC44-4752-BD0C-D77F2CE651F2}" type="sibTrans" cxnId="{E6EB73B8-D40E-42B6-9D3D-78AB6C3B6A67}">
      <dgm:prSet/>
      <dgm:spPr/>
      <dgm:t>
        <a:bodyPr/>
        <a:lstStyle/>
        <a:p>
          <a:endParaRPr lang="fr-FR"/>
        </a:p>
      </dgm:t>
    </dgm:pt>
    <dgm:pt modelId="{6D2A44E5-7073-474A-92A1-71EFCACB44B3}">
      <dgm:prSet/>
      <dgm:spPr/>
      <dgm:t>
        <a:bodyPr/>
        <a:lstStyle/>
        <a:p>
          <a:r>
            <a:rPr lang="fr-FR" dirty="0"/>
            <a:t>Une équipe qui participe aux différents jurys</a:t>
          </a:r>
        </a:p>
      </dgm:t>
    </dgm:pt>
    <dgm:pt modelId="{4725EC8E-DF0B-486C-8B03-26D43AFD9D5E}" type="parTrans" cxnId="{918B4466-EA9C-4AF4-AD0F-CCB0EC2BE6F2}">
      <dgm:prSet/>
      <dgm:spPr/>
      <dgm:t>
        <a:bodyPr/>
        <a:lstStyle/>
        <a:p>
          <a:endParaRPr lang="fr-FR"/>
        </a:p>
      </dgm:t>
    </dgm:pt>
    <dgm:pt modelId="{030B407E-FFD8-4924-9A32-ADB46AB22A13}" type="sibTrans" cxnId="{918B4466-EA9C-4AF4-AD0F-CCB0EC2BE6F2}">
      <dgm:prSet/>
      <dgm:spPr/>
      <dgm:t>
        <a:bodyPr/>
        <a:lstStyle/>
        <a:p>
          <a:endParaRPr lang="fr-FR"/>
        </a:p>
      </dgm:t>
    </dgm:pt>
    <dgm:pt modelId="{2A5318C6-85E3-4BE6-B03C-0123E365D5C0}">
      <dgm:prSet/>
      <dgm:spPr/>
      <dgm:t>
        <a:bodyPr/>
        <a:lstStyle/>
        <a:p>
          <a:r>
            <a:rPr lang="fr-FR" dirty="0"/>
            <a:t>Une continuité pédagogique assurée </a:t>
          </a:r>
          <a:br>
            <a:rPr lang="fr-FR" dirty="0"/>
          </a:br>
          <a:endParaRPr lang="fr-FR" dirty="0"/>
        </a:p>
      </dgm:t>
    </dgm:pt>
    <dgm:pt modelId="{4B3BC3CC-6A96-4D7A-921C-EF968E56D943}" type="parTrans" cxnId="{9BE333B5-7A5D-42FD-8103-3F51307A33AC}">
      <dgm:prSet/>
      <dgm:spPr/>
    </dgm:pt>
    <dgm:pt modelId="{FEF41686-2483-4DD7-AE23-5C30FA63402F}" type="sibTrans" cxnId="{9BE333B5-7A5D-42FD-8103-3F51307A33AC}">
      <dgm:prSet/>
      <dgm:spPr/>
    </dgm:pt>
    <dgm:pt modelId="{792B4FB4-5A54-4D43-968F-7744CA4556C2}" type="pres">
      <dgm:prSet presAssocID="{3530BAE9-C388-4137-AD13-FABEDCEBC30A}" presName="diagram" presStyleCnt="0">
        <dgm:presLayoutVars>
          <dgm:dir/>
          <dgm:resizeHandles val="exact"/>
        </dgm:presLayoutVars>
      </dgm:prSet>
      <dgm:spPr/>
    </dgm:pt>
    <dgm:pt modelId="{A8D62018-3558-4E32-9E8F-E1EEEE3E939C}" type="pres">
      <dgm:prSet presAssocID="{6D2A44E5-7073-474A-92A1-71EFCACB44B3}" presName="node" presStyleLbl="node1" presStyleIdx="0" presStyleCnt="6">
        <dgm:presLayoutVars>
          <dgm:bulletEnabled val="1"/>
        </dgm:presLayoutVars>
      </dgm:prSet>
      <dgm:spPr/>
    </dgm:pt>
    <dgm:pt modelId="{D2CBDE62-B9E8-49A1-AE81-A0D4C25F3273}" type="pres">
      <dgm:prSet presAssocID="{030B407E-FFD8-4924-9A32-ADB46AB22A13}" presName="sibTrans" presStyleCnt="0"/>
      <dgm:spPr/>
    </dgm:pt>
    <dgm:pt modelId="{9D7E5973-83A3-4FBB-984D-5422CB1E994A}" type="pres">
      <dgm:prSet presAssocID="{6DCD5891-AB27-47F3-8019-EE9C29A294F1}" presName="node" presStyleLbl="node1" presStyleIdx="1" presStyleCnt="6">
        <dgm:presLayoutVars>
          <dgm:bulletEnabled val="1"/>
        </dgm:presLayoutVars>
      </dgm:prSet>
      <dgm:spPr/>
    </dgm:pt>
    <dgm:pt modelId="{9B150EB2-911C-41D5-9C50-EA0C953EF4CB}" type="pres">
      <dgm:prSet presAssocID="{653F3316-290D-48EE-BD74-07BBF06C0605}" presName="sibTrans" presStyleCnt="0"/>
      <dgm:spPr/>
    </dgm:pt>
    <dgm:pt modelId="{10E9E38E-CF34-4446-8AB5-6D97CB7C5887}" type="pres">
      <dgm:prSet presAssocID="{6A5AC50A-10E0-4D13-AFB5-607584C63D02}" presName="node" presStyleLbl="node1" presStyleIdx="2" presStyleCnt="6">
        <dgm:presLayoutVars>
          <dgm:bulletEnabled val="1"/>
        </dgm:presLayoutVars>
      </dgm:prSet>
      <dgm:spPr/>
    </dgm:pt>
    <dgm:pt modelId="{932FF3FA-B365-4CE0-8528-56081395DBBE}" type="pres">
      <dgm:prSet presAssocID="{16403583-2DB7-458A-A34B-5E1F7C8B29BF}" presName="sibTrans" presStyleCnt="0"/>
      <dgm:spPr/>
    </dgm:pt>
    <dgm:pt modelId="{C97D7A2E-8436-46B1-B732-C0A1F0617966}" type="pres">
      <dgm:prSet presAssocID="{26321D23-3C3A-4205-B40C-D620B698CA82}" presName="node" presStyleLbl="node1" presStyleIdx="3" presStyleCnt="6">
        <dgm:presLayoutVars>
          <dgm:bulletEnabled val="1"/>
        </dgm:presLayoutVars>
      </dgm:prSet>
      <dgm:spPr/>
    </dgm:pt>
    <dgm:pt modelId="{5FA491D9-B891-4781-BB7F-CAEAD577018C}" type="pres">
      <dgm:prSet presAssocID="{4DA8B486-CC44-4752-BD0C-D77F2CE651F2}" presName="sibTrans" presStyleCnt="0"/>
      <dgm:spPr/>
    </dgm:pt>
    <dgm:pt modelId="{7FBB6080-5A15-445B-AF1E-3917FD2848B7}" type="pres">
      <dgm:prSet presAssocID="{BB08D72B-2216-49EE-9529-7A149C492E4D}" presName="node" presStyleLbl="node1" presStyleIdx="4" presStyleCnt="6">
        <dgm:presLayoutVars>
          <dgm:bulletEnabled val="1"/>
        </dgm:presLayoutVars>
      </dgm:prSet>
      <dgm:spPr/>
    </dgm:pt>
    <dgm:pt modelId="{8792B331-496B-4137-AB8F-01F701FC1799}" type="pres">
      <dgm:prSet presAssocID="{C46FA3E3-7296-42ED-8DFA-61C6A4EB5F59}" presName="sibTrans" presStyleCnt="0"/>
      <dgm:spPr/>
    </dgm:pt>
    <dgm:pt modelId="{F81938F0-F8BC-447A-8866-771D5219ACC6}" type="pres">
      <dgm:prSet presAssocID="{2A5318C6-85E3-4BE6-B03C-0123E365D5C0}" presName="node" presStyleLbl="node1" presStyleIdx="5" presStyleCnt="6">
        <dgm:presLayoutVars>
          <dgm:bulletEnabled val="1"/>
        </dgm:presLayoutVars>
      </dgm:prSet>
      <dgm:spPr/>
    </dgm:pt>
  </dgm:ptLst>
  <dgm:cxnLst>
    <dgm:cxn modelId="{A35AAD30-7F0B-4490-B0D3-480F899C16B5}" srcId="{3530BAE9-C388-4137-AD13-FABEDCEBC30A}" destId="{6A5AC50A-10E0-4D13-AFB5-607584C63D02}" srcOrd="2" destOrd="0" parTransId="{6529B8AB-79AC-4E77-B82C-69C0860D20AF}" sibTransId="{16403583-2DB7-458A-A34B-5E1F7C8B29BF}"/>
    <dgm:cxn modelId="{DAA2483C-70A8-41C6-9DB3-77E1EAD387E6}" type="presOf" srcId="{6D2A44E5-7073-474A-92A1-71EFCACB44B3}" destId="{A8D62018-3558-4E32-9E8F-E1EEEE3E939C}" srcOrd="0" destOrd="0" presId="urn:microsoft.com/office/officeart/2005/8/layout/default"/>
    <dgm:cxn modelId="{BAE65C61-949A-41FD-97D3-B7D3C8BD6BD3}" srcId="{3530BAE9-C388-4137-AD13-FABEDCEBC30A}" destId="{6DCD5891-AB27-47F3-8019-EE9C29A294F1}" srcOrd="1" destOrd="0" parTransId="{62ED3B0B-A7AF-49CD-A3FB-1863DE0D6831}" sibTransId="{653F3316-290D-48EE-BD74-07BBF06C0605}"/>
    <dgm:cxn modelId="{918B4466-EA9C-4AF4-AD0F-CCB0EC2BE6F2}" srcId="{3530BAE9-C388-4137-AD13-FABEDCEBC30A}" destId="{6D2A44E5-7073-474A-92A1-71EFCACB44B3}" srcOrd="0" destOrd="0" parTransId="{4725EC8E-DF0B-486C-8B03-26D43AFD9D5E}" sibTransId="{030B407E-FFD8-4924-9A32-ADB46AB22A13}"/>
    <dgm:cxn modelId="{68725A79-47ED-4A64-9F07-38903EF79A76}" type="presOf" srcId="{3530BAE9-C388-4137-AD13-FABEDCEBC30A}" destId="{792B4FB4-5A54-4D43-968F-7744CA4556C2}" srcOrd="0" destOrd="0" presId="urn:microsoft.com/office/officeart/2005/8/layout/default"/>
    <dgm:cxn modelId="{90D84887-5FB7-4CF3-93E8-88A0FAD9D74B}" srcId="{3530BAE9-C388-4137-AD13-FABEDCEBC30A}" destId="{BB08D72B-2216-49EE-9529-7A149C492E4D}" srcOrd="4" destOrd="0" parTransId="{642450CD-BC66-42DD-848B-18EF3C94FD57}" sibTransId="{C46FA3E3-7296-42ED-8DFA-61C6A4EB5F59}"/>
    <dgm:cxn modelId="{543A6788-3462-4CA7-9F56-B5C3CB1771A1}" type="presOf" srcId="{6A5AC50A-10E0-4D13-AFB5-607584C63D02}" destId="{10E9E38E-CF34-4446-8AB5-6D97CB7C5887}" srcOrd="0" destOrd="0" presId="urn:microsoft.com/office/officeart/2005/8/layout/default"/>
    <dgm:cxn modelId="{485840B2-B089-4EA0-BCA2-2F08A77D5429}" type="presOf" srcId="{26321D23-3C3A-4205-B40C-D620B698CA82}" destId="{C97D7A2E-8436-46B1-B732-C0A1F0617966}" srcOrd="0" destOrd="0" presId="urn:microsoft.com/office/officeart/2005/8/layout/default"/>
    <dgm:cxn modelId="{9BE333B5-7A5D-42FD-8103-3F51307A33AC}" srcId="{3530BAE9-C388-4137-AD13-FABEDCEBC30A}" destId="{2A5318C6-85E3-4BE6-B03C-0123E365D5C0}" srcOrd="5" destOrd="0" parTransId="{4B3BC3CC-6A96-4D7A-921C-EF968E56D943}" sibTransId="{FEF41686-2483-4DD7-AE23-5C30FA63402F}"/>
    <dgm:cxn modelId="{E6EB73B8-D40E-42B6-9D3D-78AB6C3B6A67}" srcId="{3530BAE9-C388-4137-AD13-FABEDCEBC30A}" destId="{26321D23-3C3A-4205-B40C-D620B698CA82}" srcOrd="3" destOrd="0" parTransId="{11BA3737-0377-4E0A-B741-9F7BA98E9D62}" sibTransId="{4DA8B486-CC44-4752-BD0C-D77F2CE651F2}"/>
    <dgm:cxn modelId="{36E2C3B9-8A91-4132-8D88-B6669F0D7EFF}" type="presOf" srcId="{6DCD5891-AB27-47F3-8019-EE9C29A294F1}" destId="{9D7E5973-83A3-4FBB-984D-5422CB1E994A}" srcOrd="0" destOrd="0" presId="urn:microsoft.com/office/officeart/2005/8/layout/default"/>
    <dgm:cxn modelId="{00CEBFD0-31A6-4717-851A-AB14126EEC63}" type="presOf" srcId="{BB08D72B-2216-49EE-9529-7A149C492E4D}" destId="{7FBB6080-5A15-445B-AF1E-3917FD2848B7}" srcOrd="0" destOrd="0" presId="urn:microsoft.com/office/officeart/2005/8/layout/default"/>
    <dgm:cxn modelId="{478F7DF1-D0FD-484F-A673-4DD3924806D1}" type="presOf" srcId="{2A5318C6-85E3-4BE6-B03C-0123E365D5C0}" destId="{F81938F0-F8BC-447A-8866-771D5219ACC6}" srcOrd="0" destOrd="0" presId="urn:microsoft.com/office/officeart/2005/8/layout/default"/>
    <dgm:cxn modelId="{5E270C3E-C38B-4BD2-9814-E4B970907480}" type="presParOf" srcId="{792B4FB4-5A54-4D43-968F-7744CA4556C2}" destId="{A8D62018-3558-4E32-9E8F-E1EEEE3E939C}" srcOrd="0" destOrd="0" presId="urn:microsoft.com/office/officeart/2005/8/layout/default"/>
    <dgm:cxn modelId="{F12A12C1-2548-43DF-9AD7-0EAF97C3592D}" type="presParOf" srcId="{792B4FB4-5A54-4D43-968F-7744CA4556C2}" destId="{D2CBDE62-B9E8-49A1-AE81-A0D4C25F3273}" srcOrd="1" destOrd="0" presId="urn:microsoft.com/office/officeart/2005/8/layout/default"/>
    <dgm:cxn modelId="{B225D373-FF99-45A3-B6FD-C1633C5861EA}" type="presParOf" srcId="{792B4FB4-5A54-4D43-968F-7744CA4556C2}" destId="{9D7E5973-83A3-4FBB-984D-5422CB1E994A}" srcOrd="2" destOrd="0" presId="urn:microsoft.com/office/officeart/2005/8/layout/default"/>
    <dgm:cxn modelId="{AD429CDC-8DB7-4A08-8A62-A14EE9BE821D}" type="presParOf" srcId="{792B4FB4-5A54-4D43-968F-7744CA4556C2}" destId="{9B150EB2-911C-41D5-9C50-EA0C953EF4CB}" srcOrd="3" destOrd="0" presId="urn:microsoft.com/office/officeart/2005/8/layout/default"/>
    <dgm:cxn modelId="{3718B9AB-AF53-47DF-B60C-0908D5B6D9B8}" type="presParOf" srcId="{792B4FB4-5A54-4D43-968F-7744CA4556C2}" destId="{10E9E38E-CF34-4446-8AB5-6D97CB7C5887}" srcOrd="4" destOrd="0" presId="urn:microsoft.com/office/officeart/2005/8/layout/default"/>
    <dgm:cxn modelId="{63888AD1-6BC4-4D6C-923A-31A3EA1214E8}" type="presParOf" srcId="{792B4FB4-5A54-4D43-968F-7744CA4556C2}" destId="{932FF3FA-B365-4CE0-8528-56081395DBBE}" srcOrd="5" destOrd="0" presId="urn:microsoft.com/office/officeart/2005/8/layout/default"/>
    <dgm:cxn modelId="{3A95D938-DCD9-4578-A4DA-DF95FFC82569}" type="presParOf" srcId="{792B4FB4-5A54-4D43-968F-7744CA4556C2}" destId="{C97D7A2E-8436-46B1-B732-C0A1F0617966}" srcOrd="6" destOrd="0" presId="urn:microsoft.com/office/officeart/2005/8/layout/default"/>
    <dgm:cxn modelId="{0C45CB70-2EFD-41E0-8CAA-FBCC539B39F1}" type="presParOf" srcId="{792B4FB4-5A54-4D43-968F-7744CA4556C2}" destId="{5FA491D9-B891-4781-BB7F-CAEAD577018C}" srcOrd="7" destOrd="0" presId="urn:microsoft.com/office/officeart/2005/8/layout/default"/>
    <dgm:cxn modelId="{AC0B6EB9-07B8-458A-B5E2-10CCDE787EBC}" type="presParOf" srcId="{792B4FB4-5A54-4D43-968F-7744CA4556C2}" destId="{7FBB6080-5A15-445B-AF1E-3917FD2848B7}" srcOrd="8" destOrd="0" presId="urn:microsoft.com/office/officeart/2005/8/layout/default"/>
    <dgm:cxn modelId="{9750006F-2EAE-4A1B-A5A8-634329A5DE67}" type="presParOf" srcId="{792B4FB4-5A54-4D43-968F-7744CA4556C2}" destId="{8792B331-496B-4137-AB8F-01F701FC1799}" srcOrd="9" destOrd="0" presId="urn:microsoft.com/office/officeart/2005/8/layout/default"/>
    <dgm:cxn modelId="{EEEF588F-843D-413B-B467-C246FF7D6E21}" type="presParOf" srcId="{792B4FB4-5A54-4D43-968F-7744CA4556C2}" destId="{F81938F0-F8BC-447A-8866-771D5219ACC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2DAE38-1A50-4637-8266-25BF54167C0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44BE7F1-BB11-4AD8-8BF3-C38F6E027749}">
      <dgm:prSet custT="1"/>
      <dgm:spPr/>
      <dgm:t>
        <a:bodyPr/>
        <a:lstStyle/>
        <a:p>
          <a:r>
            <a:rPr lang="fr-FR" sz="1600" b="1" dirty="0"/>
            <a:t>Deux périodes de stage de quatre semaines</a:t>
          </a:r>
          <a:r>
            <a:rPr lang="fr-FR" sz="1600" dirty="0"/>
            <a:t> </a:t>
          </a:r>
        </a:p>
      </dgm:t>
    </dgm:pt>
    <dgm:pt modelId="{443377F2-7E2E-4FED-8780-62A33DDEA1D2}" type="parTrans" cxnId="{317E565A-899B-4E81-B724-D90B43346A03}">
      <dgm:prSet/>
      <dgm:spPr/>
      <dgm:t>
        <a:bodyPr/>
        <a:lstStyle/>
        <a:p>
          <a:endParaRPr lang="fr-FR"/>
        </a:p>
      </dgm:t>
    </dgm:pt>
    <dgm:pt modelId="{F1DD2D10-313A-4C8E-9200-70E353083B32}" type="sibTrans" cxnId="{317E565A-899B-4E81-B724-D90B43346A03}">
      <dgm:prSet/>
      <dgm:spPr/>
      <dgm:t>
        <a:bodyPr/>
        <a:lstStyle/>
        <a:p>
          <a:endParaRPr lang="fr-FR"/>
        </a:p>
      </dgm:t>
    </dgm:pt>
    <dgm:pt modelId="{BAC40E24-CAE0-4ED0-B16B-F68C93F53350}">
      <dgm:prSet custT="1"/>
      <dgm:spPr/>
      <dgm:t>
        <a:bodyPr/>
        <a:lstStyle/>
        <a:p>
          <a:r>
            <a:rPr lang="fr-FR" sz="1600" dirty="0"/>
            <a:t>Obligatoires pour l'UE13 (soutenance du rapport)</a:t>
          </a:r>
        </a:p>
      </dgm:t>
    </dgm:pt>
    <dgm:pt modelId="{CF3F7469-4C87-4B64-9B10-7AA78027C8B8}" type="parTrans" cxnId="{AE04B80B-022A-4ED8-B37A-C83A843583B0}">
      <dgm:prSet/>
      <dgm:spPr/>
      <dgm:t>
        <a:bodyPr/>
        <a:lstStyle/>
        <a:p>
          <a:endParaRPr lang="fr-FR"/>
        </a:p>
      </dgm:t>
    </dgm:pt>
    <dgm:pt modelId="{3A88AE49-F587-4B5A-8B85-4AAB316627FC}" type="sibTrans" cxnId="{AE04B80B-022A-4ED8-B37A-C83A843583B0}">
      <dgm:prSet/>
      <dgm:spPr/>
      <dgm:t>
        <a:bodyPr/>
        <a:lstStyle/>
        <a:p>
          <a:endParaRPr lang="fr-FR"/>
        </a:p>
      </dgm:t>
    </dgm:pt>
    <dgm:pt modelId="{EB143FEF-57F1-4D39-8F29-028D03997A84}">
      <dgm:prSet custT="1"/>
      <dgm:spPr/>
      <dgm:t>
        <a:bodyPr/>
        <a:lstStyle/>
        <a:p>
          <a:r>
            <a:rPr lang="fr-FR" sz="1600" dirty="0"/>
            <a:t>Du 7 juin au 4 juillet 2022</a:t>
          </a:r>
        </a:p>
      </dgm:t>
    </dgm:pt>
    <dgm:pt modelId="{950F7653-9F3E-4BFF-A143-CBED0865130B}" type="parTrans" cxnId="{419DE776-048A-43FD-808A-D9EEAE592AF9}">
      <dgm:prSet/>
      <dgm:spPr/>
      <dgm:t>
        <a:bodyPr/>
        <a:lstStyle/>
        <a:p>
          <a:endParaRPr lang="fr-FR"/>
        </a:p>
      </dgm:t>
    </dgm:pt>
    <dgm:pt modelId="{BFA723C9-EBA9-402C-89A5-0ABA1B3AC8D8}" type="sibTrans" cxnId="{419DE776-048A-43FD-808A-D9EEAE592AF9}">
      <dgm:prSet/>
      <dgm:spPr/>
      <dgm:t>
        <a:bodyPr/>
        <a:lstStyle/>
        <a:p>
          <a:endParaRPr lang="fr-FR"/>
        </a:p>
      </dgm:t>
    </dgm:pt>
    <dgm:pt modelId="{7D8839AD-7563-448C-81E2-2007EFC7391E}">
      <dgm:prSet custT="1"/>
      <dgm:spPr/>
      <dgm:t>
        <a:bodyPr/>
        <a:lstStyle/>
        <a:p>
          <a:r>
            <a:rPr lang="fr-FR" sz="4000" dirty="0"/>
            <a:t>Où? </a:t>
          </a:r>
        </a:p>
      </dgm:t>
    </dgm:pt>
    <dgm:pt modelId="{AC0CB622-77A6-4467-A8A4-06A0A4899959}" type="parTrans" cxnId="{6E59B094-20EA-4C67-9F5E-4B1AE85369C2}">
      <dgm:prSet/>
      <dgm:spPr/>
      <dgm:t>
        <a:bodyPr/>
        <a:lstStyle/>
        <a:p>
          <a:endParaRPr lang="fr-FR"/>
        </a:p>
      </dgm:t>
    </dgm:pt>
    <dgm:pt modelId="{ACB14351-377B-4B45-ACFF-046523D97578}" type="sibTrans" cxnId="{6E59B094-20EA-4C67-9F5E-4B1AE85369C2}">
      <dgm:prSet/>
      <dgm:spPr/>
      <dgm:t>
        <a:bodyPr/>
        <a:lstStyle/>
        <a:p>
          <a:endParaRPr lang="fr-FR"/>
        </a:p>
      </dgm:t>
    </dgm:pt>
    <dgm:pt modelId="{F26E8DDF-9976-4709-93AE-4A0B5C57DB50}">
      <dgm:prSet custT="1"/>
      <dgm:spPr/>
      <dgm:t>
        <a:bodyPr/>
        <a:lstStyle/>
        <a:p>
          <a:r>
            <a:rPr lang="fr-FR" sz="1600" dirty="0"/>
            <a:t>Cabinet d’expertise </a:t>
          </a:r>
          <a:br>
            <a:rPr lang="fr-FR" sz="1600" dirty="0"/>
          </a:br>
          <a:r>
            <a:rPr lang="fr-FR" sz="1600" dirty="0"/>
            <a:t>comptable </a:t>
          </a:r>
        </a:p>
      </dgm:t>
    </dgm:pt>
    <dgm:pt modelId="{072D2CB8-A749-4A6F-9DE5-E73D5969CF05}" type="parTrans" cxnId="{CA949DFD-5E8F-4003-8783-6B69513E1030}">
      <dgm:prSet/>
      <dgm:spPr/>
      <dgm:t>
        <a:bodyPr/>
        <a:lstStyle/>
        <a:p>
          <a:endParaRPr lang="fr-FR"/>
        </a:p>
      </dgm:t>
    </dgm:pt>
    <dgm:pt modelId="{14E95823-BCED-4262-8DAF-8D868BC2B218}" type="sibTrans" cxnId="{CA949DFD-5E8F-4003-8783-6B69513E1030}">
      <dgm:prSet/>
      <dgm:spPr/>
      <dgm:t>
        <a:bodyPr/>
        <a:lstStyle/>
        <a:p>
          <a:endParaRPr lang="fr-FR"/>
        </a:p>
      </dgm:t>
    </dgm:pt>
    <dgm:pt modelId="{51D651E9-247A-4006-A234-7EBCF48EA6C8}">
      <dgm:prSet custT="1"/>
      <dgm:spPr/>
      <dgm:t>
        <a:bodyPr/>
        <a:lstStyle/>
        <a:p>
          <a:r>
            <a:rPr lang="fr-FR" sz="1600" dirty="0"/>
            <a:t>Services comptables et financiers :</a:t>
          </a:r>
          <a:br>
            <a:rPr lang="fr-FR" sz="1600" dirty="0"/>
          </a:br>
          <a:r>
            <a:rPr lang="fr-FR" sz="1600" dirty="0"/>
            <a:t>entreprise</a:t>
          </a:r>
          <a:br>
            <a:rPr lang="fr-FR" sz="1600" dirty="0"/>
          </a:br>
          <a:r>
            <a:rPr lang="fr-FR" sz="1600" dirty="0"/>
            <a:t>collectivité publique ou association</a:t>
          </a:r>
        </a:p>
      </dgm:t>
    </dgm:pt>
    <dgm:pt modelId="{300591D1-3CB6-45A3-BB5B-242E90905888}" type="parTrans" cxnId="{7A805B3A-4A57-4896-A034-4B5A6B58E31B}">
      <dgm:prSet/>
      <dgm:spPr/>
      <dgm:t>
        <a:bodyPr/>
        <a:lstStyle/>
        <a:p>
          <a:endParaRPr lang="fr-FR"/>
        </a:p>
      </dgm:t>
    </dgm:pt>
    <dgm:pt modelId="{CA95DA70-57BE-41D2-ADDB-4E8986E484D2}" type="sibTrans" cxnId="{7A805B3A-4A57-4896-A034-4B5A6B58E31B}">
      <dgm:prSet/>
      <dgm:spPr/>
      <dgm:t>
        <a:bodyPr/>
        <a:lstStyle/>
        <a:p>
          <a:endParaRPr lang="fr-FR"/>
        </a:p>
      </dgm:t>
    </dgm:pt>
    <dgm:pt modelId="{11D8FE43-81FE-491C-B91F-83A07E5B6BC0}">
      <dgm:prSet custT="1"/>
      <dgm:spPr/>
      <dgm:t>
        <a:bodyPr/>
        <a:lstStyle/>
        <a:p>
          <a:r>
            <a:rPr lang="fr-FR" sz="4000" dirty="0"/>
            <a:t>En pratique </a:t>
          </a:r>
        </a:p>
      </dgm:t>
    </dgm:pt>
    <dgm:pt modelId="{1EE51DB2-DFCB-43A9-B888-165AF71AFD76}" type="parTrans" cxnId="{5BFD8EEA-3F5B-483A-86CF-C31C50B92DF2}">
      <dgm:prSet/>
      <dgm:spPr/>
      <dgm:t>
        <a:bodyPr/>
        <a:lstStyle/>
        <a:p>
          <a:endParaRPr lang="fr-FR"/>
        </a:p>
      </dgm:t>
    </dgm:pt>
    <dgm:pt modelId="{7BA49C47-7554-4CC7-811F-D1869D501874}" type="sibTrans" cxnId="{5BFD8EEA-3F5B-483A-86CF-C31C50B92DF2}">
      <dgm:prSet/>
      <dgm:spPr/>
      <dgm:t>
        <a:bodyPr/>
        <a:lstStyle/>
        <a:p>
          <a:endParaRPr lang="fr-FR"/>
        </a:p>
      </dgm:t>
    </dgm:pt>
    <dgm:pt modelId="{1C39AE63-5403-4B4F-96D4-ED6B536A17CB}">
      <dgm:prSet custT="1"/>
      <dgm:spPr/>
      <dgm:t>
        <a:bodyPr/>
        <a:lstStyle/>
        <a:p>
          <a:r>
            <a:rPr lang="fr-FR" sz="1600" dirty="0"/>
            <a:t>Établissement d’une convention de stage</a:t>
          </a:r>
        </a:p>
      </dgm:t>
    </dgm:pt>
    <dgm:pt modelId="{5E16A405-50AA-4397-AF76-440FF11137F4}" type="parTrans" cxnId="{A2B192E1-B859-4A0B-A613-53DD047D841E}">
      <dgm:prSet/>
      <dgm:spPr/>
      <dgm:t>
        <a:bodyPr/>
        <a:lstStyle/>
        <a:p>
          <a:endParaRPr lang="fr-FR"/>
        </a:p>
      </dgm:t>
    </dgm:pt>
    <dgm:pt modelId="{272B232A-3C58-4382-A9F7-661751D58490}" type="sibTrans" cxnId="{A2B192E1-B859-4A0B-A613-53DD047D841E}">
      <dgm:prSet/>
      <dgm:spPr/>
      <dgm:t>
        <a:bodyPr/>
        <a:lstStyle/>
        <a:p>
          <a:endParaRPr lang="fr-FR"/>
        </a:p>
      </dgm:t>
    </dgm:pt>
    <dgm:pt modelId="{053271C3-56C7-4BFF-B64F-6512F5EFB2CD}">
      <dgm:prSet custT="1"/>
      <dgm:spPr/>
      <dgm:t>
        <a:bodyPr/>
        <a:lstStyle/>
        <a:p>
          <a:r>
            <a:rPr lang="fr-FR" sz="1600" dirty="0"/>
            <a:t>Suivi par un professeur responsable lors du stage</a:t>
          </a:r>
        </a:p>
      </dgm:t>
    </dgm:pt>
    <dgm:pt modelId="{2F0CA45A-AC9C-4A35-8912-C23226A367E4}" type="parTrans" cxnId="{D23A4F9F-521E-480A-B15F-A6FF693A79B8}">
      <dgm:prSet/>
      <dgm:spPr/>
      <dgm:t>
        <a:bodyPr/>
        <a:lstStyle/>
        <a:p>
          <a:endParaRPr lang="fr-FR"/>
        </a:p>
      </dgm:t>
    </dgm:pt>
    <dgm:pt modelId="{0219FDC8-761B-4E22-8440-97EC2265CB43}" type="sibTrans" cxnId="{D23A4F9F-521E-480A-B15F-A6FF693A79B8}">
      <dgm:prSet/>
      <dgm:spPr/>
      <dgm:t>
        <a:bodyPr/>
        <a:lstStyle/>
        <a:p>
          <a:endParaRPr lang="fr-FR"/>
        </a:p>
      </dgm:t>
    </dgm:pt>
    <dgm:pt modelId="{131DF6DF-F552-4EB4-A951-A757A92E10EA}">
      <dgm:prSet custT="1"/>
      <dgm:spPr/>
      <dgm:t>
        <a:bodyPr/>
        <a:lstStyle/>
        <a:p>
          <a:r>
            <a:rPr lang="fr-FR" sz="4000" b="0" dirty="0"/>
            <a:t>Quand?</a:t>
          </a:r>
        </a:p>
      </dgm:t>
    </dgm:pt>
    <dgm:pt modelId="{6E6EF003-F304-4588-A0E2-8B4EA4911C0D}" type="sibTrans" cxnId="{89BF42C9-D0AA-4E81-BC7B-2873B5EC15BF}">
      <dgm:prSet/>
      <dgm:spPr/>
      <dgm:t>
        <a:bodyPr/>
        <a:lstStyle/>
        <a:p>
          <a:endParaRPr lang="fr-FR"/>
        </a:p>
      </dgm:t>
    </dgm:pt>
    <dgm:pt modelId="{23E40D7A-2C33-44EA-870E-7805E29130A8}" type="parTrans" cxnId="{89BF42C9-D0AA-4E81-BC7B-2873B5EC15BF}">
      <dgm:prSet/>
      <dgm:spPr/>
      <dgm:t>
        <a:bodyPr/>
        <a:lstStyle/>
        <a:p>
          <a:endParaRPr lang="fr-FR"/>
        </a:p>
      </dgm:t>
    </dgm:pt>
    <dgm:pt modelId="{5BD3843A-50C6-4B0D-BDDA-AEA4CF051710}" type="pres">
      <dgm:prSet presAssocID="{5A2DAE38-1A50-4637-8266-25BF54167C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E3D2A6-84FF-42A8-AD8D-9B1DC35DB8DD}" type="pres">
      <dgm:prSet presAssocID="{131DF6DF-F552-4EB4-A951-A757A92E10EA}" presName="root" presStyleCnt="0"/>
      <dgm:spPr/>
    </dgm:pt>
    <dgm:pt modelId="{EB91025B-196E-497C-A460-D5872A90BE42}" type="pres">
      <dgm:prSet presAssocID="{131DF6DF-F552-4EB4-A951-A757A92E10EA}" presName="rootComposite" presStyleCnt="0"/>
      <dgm:spPr/>
    </dgm:pt>
    <dgm:pt modelId="{C46AA01C-C458-405E-8731-F73DA63684CE}" type="pres">
      <dgm:prSet presAssocID="{131DF6DF-F552-4EB4-A951-A757A92E10EA}" presName="rootText" presStyleLbl="node1" presStyleIdx="0" presStyleCnt="3"/>
      <dgm:spPr/>
    </dgm:pt>
    <dgm:pt modelId="{53A1D67C-9EFB-42E9-996C-44A1F9B8377B}" type="pres">
      <dgm:prSet presAssocID="{131DF6DF-F552-4EB4-A951-A757A92E10EA}" presName="rootConnector" presStyleLbl="node1" presStyleIdx="0" presStyleCnt="3"/>
      <dgm:spPr/>
    </dgm:pt>
    <dgm:pt modelId="{D1C822B4-052E-4761-B6A9-784D2AB25D79}" type="pres">
      <dgm:prSet presAssocID="{131DF6DF-F552-4EB4-A951-A757A92E10EA}" presName="childShape" presStyleCnt="0"/>
      <dgm:spPr/>
    </dgm:pt>
    <dgm:pt modelId="{FE691CAF-4B3B-4666-B04B-6EBDE95390F8}" type="pres">
      <dgm:prSet presAssocID="{443377F2-7E2E-4FED-8780-62A33DDEA1D2}" presName="Name13" presStyleLbl="parChTrans1D2" presStyleIdx="0" presStyleCnt="7"/>
      <dgm:spPr/>
    </dgm:pt>
    <dgm:pt modelId="{06659056-F52B-43BC-9A66-10896183FD38}" type="pres">
      <dgm:prSet presAssocID="{244BE7F1-BB11-4AD8-8BF3-C38F6E027749}" presName="childText" presStyleLbl="bgAcc1" presStyleIdx="0" presStyleCnt="7">
        <dgm:presLayoutVars>
          <dgm:bulletEnabled val="1"/>
        </dgm:presLayoutVars>
      </dgm:prSet>
      <dgm:spPr/>
    </dgm:pt>
    <dgm:pt modelId="{6C2F68DD-944B-4CC2-B0DE-35304A7A0259}" type="pres">
      <dgm:prSet presAssocID="{CF3F7469-4C87-4B64-9B10-7AA78027C8B8}" presName="Name13" presStyleLbl="parChTrans1D2" presStyleIdx="1" presStyleCnt="7"/>
      <dgm:spPr/>
    </dgm:pt>
    <dgm:pt modelId="{0BCC4522-B277-425E-A2F9-40A134D9172F}" type="pres">
      <dgm:prSet presAssocID="{BAC40E24-CAE0-4ED0-B16B-F68C93F53350}" presName="childText" presStyleLbl="bgAcc1" presStyleIdx="1" presStyleCnt="7">
        <dgm:presLayoutVars>
          <dgm:bulletEnabled val="1"/>
        </dgm:presLayoutVars>
      </dgm:prSet>
      <dgm:spPr/>
    </dgm:pt>
    <dgm:pt modelId="{8AD65D5B-3543-4D0B-80CF-7E3F0EB9454D}" type="pres">
      <dgm:prSet presAssocID="{950F7653-9F3E-4BFF-A143-CBED0865130B}" presName="Name13" presStyleLbl="parChTrans1D2" presStyleIdx="2" presStyleCnt="7"/>
      <dgm:spPr/>
    </dgm:pt>
    <dgm:pt modelId="{E777D339-C98F-4632-BDE6-DB6894656E93}" type="pres">
      <dgm:prSet presAssocID="{EB143FEF-57F1-4D39-8F29-028D03997A84}" presName="childText" presStyleLbl="bgAcc1" presStyleIdx="2" presStyleCnt="7">
        <dgm:presLayoutVars>
          <dgm:bulletEnabled val="1"/>
        </dgm:presLayoutVars>
      </dgm:prSet>
      <dgm:spPr/>
    </dgm:pt>
    <dgm:pt modelId="{431275C4-C3EA-4BAE-B4B2-4F5E19CFB542}" type="pres">
      <dgm:prSet presAssocID="{7D8839AD-7563-448C-81E2-2007EFC7391E}" presName="root" presStyleCnt="0"/>
      <dgm:spPr/>
    </dgm:pt>
    <dgm:pt modelId="{0069D870-92BA-421C-8E99-6015E41D08DE}" type="pres">
      <dgm:prSet presAssocID="{7D8839AD-7563-448C-81E2-2007EFC7391E}" presName="rootComposite" presStyleCnt="0"/>
      <dgm:spPr/>
    </dgm:pt>
    <dgm:pt modelId="{63FF9B58-3605-49AA-A9B7-AF0EAD18FEA3}" type="pres">
      <dgm:prSet presAssocID="{7D8839AD-7563-448C-81E2-2007EFC7391E}" presName="rootText" presStyleLbl="node1" presStyleIdx="1" presStyleCnt="3"/>
      <dgm:spPr/>
    </dgm:pt>
    <dgm:pt modelId="{DA59A090-21AB-4702-BB08-8D8DBF187D8E}" type="pres">
      <dgm:prSet presAssocID="{7D8839AD-7563-448C-81E2-2007EFC7391E}" presName="rootConnector" presStyleLbl="node1" presStyleIdx="1" presStyleCnt="3"/>
      <dgm:spPr/>
    </dgm:pt>
    <dgm:pt modelId="{7086E987-20B9-40DD-9965-7CEF1B441A43}" type="pres">
      <dgm:prSet presAssocID="{7D8839AD-7563-448C-81E2-2007EFC7391E}" presName="childShape" presStyleCnt="0"/>
      <dgm:spPr/>
    </dgm:pt>
    <dgm:pt modelId="{2E940BBA-4106-47D7-9A60-D5DBFC473909}" type="pres">
      <dgm:prSet presAssocID="{072D2CB8-A749-4A6F-9DE5-E73D5969CF05}" presName="Name13" presStyleLbl="parChTrans1D2" presStyleIdx="3" presStyleCnt="7"/>
      <dgm:spPr/>
    </dgm:pt>
    <dgm:pt modelId="{6E6B3F54-C62F-4232-8512-8B07E7A84493}" type="pres">
      <dgm:prSet presAssocID="{F26E8DDF-9976-4709-93AE-4A0B5C57DB50}" presName="childText" presStyleLbl="bgAcc1" presStyleIdx="3" presStyleCnt="7">
        <dgm:presLayoutVars>
          <dgm:bulletEnabled val="1"/>
        </dgm:presLayoutVars>
      </dgm:prSet>
      <dgm:spPr/>
    </dgm:pt>
    <dgm:pt modelId="{40A5040A-CA56-4E5C-A9F9-CD5896FBD862}" type="pres">
      <dgm:prSet presAssocID="{300591D1-3CB6-45A3-BB5B-242E90905888}" presName="Name13" presStyleLbl="parChTrans1D2" presStyleIdx="4" presStyleCnt="7"/>
      <dgm:spPr/>
    </dgm:pt>
    <dgm:pt modelId="{C9C33FFD-4370-4DD8-8775-F7DA0B91B1D5}" type="pres">
      <dgm:prSet presAssocID="{51D651E9-247A-4006-A234-7EBCF48EA6C8}" presName="childText" presStyleLbl="bgAcc1" presStyleIdx="4" presStyleCnt="7">
        <dgm:presLayoutVars>
          <dgm:bulletEnabled val="1"/>
        </dgm:presLayoutVars>
      </dgm:prSet>
      <dgm:spPr/>
    </dgm:pt>
    <dgm:pt modelId="{9285642B-C376-4D89-BB8E-C6E09DAB4652}" type="pres">
      <dgm:prSet presAssocID="{11D8FE43-81FE-491C-B91F-83A07E5B6BC0}" presName="root" presStyleCnt="0"/>
      <dgm:spPr/>
    </dgm:pt>
    <dgm:pt modelId="{9887CAD2-803A-423F-AF96-9498955BC13D}" type="pres">
      <dgm:prSet presAssocID="{11D8FE43-81FE-491C-B91F-83A07E5B6BC0}" presName="rootComposite" presStyleCnt="0"/>
      <dgm:spPr/>
    </dgm:pt>
    <dgm:pt modelId="{A2C5281A-C417-4BBD-A777-0DCDBC5B0F30}" type="pres">
      <dgm:prSet presAssocID="{11D8FE43-81FE-491C-B91F-83A07E5B6BC0}" presName="rootText" presStyleLbl="node1" presStyleIdx="2" presStyleCnt="3"/>
      <dgm:spPr/>
    </dgm:pt>
    <dgm:pt modelId="{D0A8FB5A-1EE7-4914-8C22-90FFFA400AA6}" type="pres">
      <dgm:prSet presAssocID="{11D8FE43-81FE-491C-B91F-83A07E5B6BC0}" presName="rootConnector" presStyleLbl="node1" presStyleIdx="2" presStyleCnt="3"/>
      <dgm:spPr/>
    </dgm:pt>
    <dgm:pt modelId="{21153B35-4973-4707-B7DC-90B5839B68BA}" type="pres">
      <dgm:prSet presAssocID="{11D8FE43-81FE-491C-B91F-83A07E5B6BC0}" presName="childShape" presStyleCnt="0"/>
      <dgm:spPr/>
    </dgm:pt>
    <dgm:pt modelId="{FB951BD5-43B8-41E0-A00D-B900E7F496A5}" type="pres">
      <dgm:prSet presAssocID="{5E16A405-50AA-4397-AF76-440FF11137F4}" presName="Name13" presStyleLbl="parChTrans1D2" presStyleIdx="5" presStyleCnt="7"/>
      <dgm:spPr/>
    </dgm:pt>
    <dgm:pt modelId="{2567DB36-694E-4D12-BE66-BDB2DAD2BA24}" type="pres">
      <dgm:prSet presAssocID="{1C39AE63-5403-4B4F-96D4-ED6B536A17CB}" presName="childText" presStyleLbl="bgAcc1" presStyleIdx="5" presStyleCnt="7">
        <dgm:presLayoutVars>
          <dgm:bulletEnabled val="1"/>
        </dgm:presLayoutVars>
      </dgm:prSet>
      <dgm:spPr/>
    </dgm:pt>
    <dgm:pt modelId="{2120052D-6548-40F1-AA2C-11D79859E6B9}" type="pres">
      <dgm:prSet presAssocID="{2F0CA45A-AC9C-4A35-8912-C23226A367E4}" presName="Name13" presStyleLbl="parChTrans1D2" presStyleIdx="6" presStyleCnt="7"/>
      <dgm:spPr/>
    </dgm:pt>
    <dgm:pt modelId="{64E204FE-8527-41EA-8990-7B5725F86078}" type="pres">
      <dgm:prSet presAssocID="{053271C3-56C7-4BFF-B64F-6512F5EFB2CD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F0631C01-5E5B-4833-A5AD-F657D161682D}" type="presOf" srcId="{7D8839AD-7563-448C-81E2-2007EFC7391E}" destId="{63FF9B58-3605-49AA-A9B7-AF0EAD18FEA3}" srcOrd="0" destOrd="0" presId="urn:microsoft.com/office/officeart/2005/8/layout/hierarchy3"/>
    <dgm:cxn modelId="{56799305-D760-4F96-AF5F-9EB122B60B47}" type="presOf" srcId="{300591D1-3CB6-45A3-BB5B-242E90905888}" destId="{40A5040A-CA56-4E5C-A9F9-CD5896FBD862}" srcOrd="0" destOrd="0" presId="urn:microsoft.com/office/officeart/2005/8/layout/hierarchy3"/>
    <dgm:cxn modelId="{A59BDE07-266E-4650-89E3-62550D4837AB}" type="presOf" srcId="{131DF6DF-F552-4EB4-A951-A757A92E10EA}" destId="{53A1D67C-9EFB-42E9-996C-44A1F9B8377B}" srcOrd="1" destOrd="0" presId="urn:microsoft.com/office/officeart/2005/8/layout/hierarchy3"/>
    <dgm:cxn modelId="{AE04B80B-022A-4ED8-B37A-C83A843583B0}" srcId="{131DF6DF-F552-4EB4-A951-A757A92E10EA}" destId="{BAC40E24-CAE0-4ED0-B16B-F68C93F53350}" srcOrd="1" destOrd="0" parTransId="{CF3F7469-4C87-4B64-9B10-7AA78027C8B8}" sibTransId="{3A88AE49-F587-4B5A-8B85-4AAB316627FC}"/>
    <dgm:cxn modelId="{0A22CE0E-3214-45DB-A803-4D49931D392D}" type="presOf" srcId="{51D651E9-247A-4006-A234-7EBCF48EA6C8}" destId="{C9C33FFD-4370-4DD8-8775-F7DA0B91B1D5}" srcOrd="0" destOrd="0" presId="urn:microsoft.com/office/officeart/2005/8/layout/hierarchy3"/>
    <dgm:cxn modelId="{33CF3E11-7BD1-4782-BF2E-643538172627}" type="presOf" srcId="{EB143FEF-57F1-4D39-8F29-028D03997A84}" destId="{E777D339-C98F-4632-BDE6-DB6894656E93}" srcOrd="0" destOrd="0" presId="urn:microsoft.com/office/officeart/2005/8/layout/hierarchy3"/>
    <dgm:cxn modelId="{A20EBE12-B4DE-4C3B-BA54-402030F841E1}" type="presOf" srcId="{950F7653-9F3E-4BFF-A143-CBED0865130B}" destId="{8AD65D5B-3543-4D0B-80CF-7E3F0EB9454D}" srcOrd="0" destOrd="0" presId="urn:microsoft.com/office/officeart/2005/8/layout/hierarchy3"/>
    <dgm:cxn modelId="{7A429517-E4A2-4BE6-AF8C-8C1D77E80D39}" type="presOf" srcId="{CF3F7469-4C87-4B64-9B10-7AA78027C8B8}" destId="{6C2F68DD-944B-4CC2-B0DE-35304A7A0259}" srcOrd="0" destOrd="0" presId="urn:microsoft.com/office/officeart/2005/8/layout/hierarchy3"/>
    <dgm:cxn modelId="{7A805B3A-4A57-4896-A034-4B5A6B58E31B}" srcId="{7D8839AD-7563-448C-81E2-2007EFC7391E}" destId="{51D651E9-247A-4006-A234-7EBCF48EA6C8}" srcOrd="1" destOrd="0" parTransId="{300591D1-3CB6-45A3-BB5B-242E90905888}" sibTransId="{CA95DA70-57BE-41D2-ADDB-4E8986E484D2}"/>
    <dgm:cxn modelId="{1723A05B-DF03-4BC9-A71B-F9AE6BFFB1AF}" type="presOf" srcId="{11D8FE43-81FE-491C-B91F-83A07E5B6BC0}" destId="{D0A8FB5A-1EE7-4914-8C22-90FFFA400AA6}" srcOrd="1" destOrd="0" presId="urn:microsoft.com/office/officeart/2005/8/layout/hierarchy3"/>
    <dgm:cxn modelId="{F201F35B-5EF4-4441-AA3D-2CCC9AF277CC}" type="presOf" srcId="{2F0CA45A-AC9C-4A35-8912-C23226A367E4}" destId="{2120052D-6548-40F1-AA2C-11D79859E6B9}" srcOrd="0" destOrd="0" presId="urn:microsoft.com/office/officeart/2005/8/layout/hierarchy3"/>
    <dgm:cxn modelId="{DDC4B95E-1C4D-4FA2-87AF-3AFDD6119BBC}" type="presOf" srcId="{F26E8DDF-9976-4709-93AE-4A0B5C57DB50}" destId="{6E6B3F54-C62F-4232-8512-8B07E7A84493}" srcOrd="0" destOrd="0" presId="urn:microsoft.com/office/officeart/2005/8/layout/hierarchy3"/>
    <dgm:cxn modelId="{B3B5116E-9641-4AAD-9E3D-966D91C55576}" type="presOf" srcId="{072D2CB8-A749-4A6F-9DE5-E73D5969CF05}" destId="{2E940BBA-4106-47D7-9A60-D5DBFC473909}" srcOrd="0" destOrd="0" presId="urn:microsoft.com/office/officeart/2005/8/layout/hierarchy3"/>
    <dgm:cxn modelId="{419DE776-048A-43FD-808A-D9EEAE592AF9}" srcId="{131DF6DF-F552-4EB4-A951-A757A92E10EA}" destId="{EB143FEF-57F1-4D39-8F29-028D03997A84}" srcOrd="2" destOrd="0" parTransId="{950F7653-9F3E-4BFF-A143-CBED0865130B}" sibTransId="{BFA723C9-EBA9-402C-89A5-0ABA1B3AC8D8}"/>
    <dgm:cxn modelId="{317E565A-899B-4E81-B724-D90B43346A03}" srcId="{131DF6DF-F552-4EB4-A951-A757A92E10EA}" destId="{244BE7F1-BB11-4AD8-8BF3-C38F6E027749}" srcOrd="0" destOrd="0" parTransId="{443377F2-7E2E-4FED-8780-62A33DDEA1D2}" sibTransId="{F1DD2D10-313A-4C8E-9200-70E353083B32}"/>
    <dgm:cxn modelId="{7E5DD981-00B6-4562-B279-AA1CA1A27480}" type="presOf" srcId="{7D8839AD-7563-448C-81E2-2007EFC7391E}" destId="{DA59A090-21AB-4702-BB08-8D8DBF187D8E}" srcOrd="1" destOrd="0" presId="urn:microsoft.com/office/officeart/2005/8/layout/hierarchy3"/>
    <dgm:cxn modelId="{08E7F68D-C177-4F6C-9914-EC574103927C}" type="presOf" srcId="{053271C3-56C7-4BFF-B64F-6512F5EFB2CD}" destId="{64E204FE-8527-41EA-8990-7B5725F86078}" srcOrd="0" destOrd="0" presId="urn:microsoft.com/office/officeart/2005/8/layout/hierarchy3"/>
    <dgm:cxn modelId="{2DAFF390-D33D-40F9-AE10-9FF317219474}" type="presOf" srcId="{244BE7F1-BB11-4AD8-8BF3-C38F6E027749}" destId="{06659056-F52B-43BC-9A66-10896183FD38}" srcOrd="0" destOrd="0" presId="urn:microsoft.com/office/officeart/2005/8/layout/hierarchy3"/>
    <dgm:cxn modelId="{6E59B094-20EA-4C67-9F5E-4B1AE85369C2}" srcId="{5A2DAE38-1A50-4637-8266-25BF54167C00}" destId="{7D8839AD-7563-448C-81E2-2007EFC7391E}" srcOrd="1" destOrd="0" parTransId="{AC0CB622-77A6-4467-A8A4-06A0A4899959}" sibTransId="{ACB14351-377B-4B45-ACFF-046523D97578}"/>
    <dgm:cxn modelId="{CAEC0D97-7891-427D-AEE5-6663216F507F}" type="presOf" srcId="{443377F2-7E2E-4FED-8780-62A33DDEA1D2}" destId="{FE691CAF-4B3B-4666-B04B-6EBDE95390F8}" srcOrd="0" destOrd="0" presId="urn:microsoft.com/office/officeart/2005/8/layout/hierarchy3"/>
    <dgm:cxn modelId="{D23A4F9F-521E-480A-B15F-A6FF693A79B8}" srcId="{11D8FE43-81FE-491C-B91F-83A07E5B6BC0}" destId="{053271C3-56C7-4BFF-B64F-6512F5EFB2CD}" srcOrd="1" destOrd="0" parTransId="{2F0CA45A-AC9C-4A35-8912-C23226A367E4}" sibTransId="{0219FDC8-761B-4E22-8440-97EC2265CB43}"/>
    <dgm:cxn modelId="{4F715DB6-FE1A-4F9A-BCE4-2C01C639D91A}" type="presOf" srcId="{11D8FE43-81FE-491C-B91F-83A07E5B6BC0}" destId="{A2C5281A-C417-4BBD-A777-0DCDBC5B0F30}" srcOrd="0" destOrd="0" presId="urn:microsoft.com/office/officeart/2005/8/layout/hierarchy3"/>
    <dgm:cxn modelId="{0493F3C1-F210-404F-8AD4-FCE1A6A90CFF}" type="presOf" srcId="{5E16A405-50AA-4397-AF76-440FF11137F4}" destId="{FB951BD5-43B8-41E0-A00D-B900E7F496A5}" srcOrd="0" destOrd="0" presId="urn:microsoft.com/office/officeart/2005/8/layout/hierarchy3"/>
    <dgm:cxn modelId="{30F957C3-0CAD-42F8-AD98-24021AA52801}" type="presOf" srcId="{131DF6DF-F552-4EB4-A951-A757A92E10EA}" destId="{C46AA01C-C458-405E-8731-F73DA63684CE}" srcOrd="0" destOrd="0" presId="urn:microsoft.com/office/officeart/2005/8/layout/hierarchy3"/>
    <dgm:cxn modelId="{89BF42C9-D0AA-4E81-BC7B-2873B5EC15BF}" srcId="{5A2DAE38-1A50-4637-8266-25BF54167C00}" destId="{131DF6DF-F552-4EB4-A951-A757A92E10EA}" srcOrd="0" destOrd="0" parTransId="{23E40D7A-2C33-44EA-870E-7805E29130A8}" sibTransId="{6E6EF003-F304-4588-A0E2-8B4EA4911C0D}"/>
    <dgm:cxn modelId="{A2B192E1-B859-4A0B-A613-53DD047D841E}" srcId="{11D8FE43-81FE-491C-B91F-83A07E5B6BC0}" destId="{1C39AE63-5403-4B4F-96D4-ED6B536A17CB}" srcOrd="0" destOrd="0" parTransId="{5E16A405-50AA-4397-AF76-440FF11137F4}" sibTransId="{272B232A-3C58-4382-A9F7-661751D58490}"/>
    <dgm:cxn modelId="{5BFD8EEA-3F5B-483A-86CF-C31C50B92DF2}" srcId="{5A2DAE38-1A50-4637-8266-25BF54167C00}" destId="{11D8FE43-81FE-491C-B91F-83A07E5B6BC0}" srcOrd="2" destOrd="0" parTransId="{1EE51DB2-DFCB-43A9-B888-165AF71AFD76}" sibTransId="{7BA49C47-7554-4CC7-811F-D1869D501874}"/>
    <dgm:cxn modelId="{15813DF1-EE2A-4DAA-B097-5FF6018DF9FC}" type="presOf" srcId="{BAC40E24-CAE0-4ED0-B16B-F68C93F53350}" destId="{0BCC4522-B277-425E-A2F9-40A134D9172F}" srcOrd="0" destOrd="0" presId="urn:microsoft.com/office/officeart/2005/8/layout/hierarchy3"/>
    <dgm:cxn modelId="{0D6985F2-816A-4FA7-91D0-8053E027E4DC}" type="presOf" srcId="{5A2DAE38-1A50-4637-8266-25BF54167C00}" destId="{5BD3843A-50C6-4B0D-BDDA-AEA4CF051710}" srcOrd="0" destOrd="0" presId="urn:microsoft.com/office/officeart/2005/8/layout/hierarchy3"/>
    <dgm:cxn modelId="{9C8600FB-9C93-4120-82A9-FD1D547A2D18}" type="presOf" srcId="{1C39AE63-5403-4B4F-96D4-ED6B536A17CB}" destId="{2567DB36-694E-4D12-BE66-BDB2DAD2BA24}" srcOrd="0" destOrd="0" presId="urn:microsoft.com/office/officeart/2005/8/layout/hierarchy3"/>
    <dgm:cxn modelId="{CA949DFD-5E8F-4003-8783-6B69513E1030}" srcId="{7D8839AD-7563-448C-81E2-2007EFC7391E}" destId="{F26E8DDF-9976-4709-93AE-4A0B5C57DB50}" srcOrd="0" destOrd="0" parTransId="{072D2CB8-A749-4A6F-9DE5-E73D5969CF05}" sibTransId="{14E95823-BCED-4262-8DAF-8D868BC2B218}"/>
    <dgm:cxn modelId="{AD0B8A43-122A-41A0-998D-65ECE509B02B}" type="presParOf" srcId="{5BD3843A-50C6-4B0D-BDDA-AEA4CF051710}" destId="{60E3D2A6-84FF-42A8-AD8D-9B1DC35DB8DD}" srcOrd="0" destOrd="0" presId="urn:microsoft.com/office/officeart/2005/8/layout/hierarchy3"/>
    <dgm:cxn modelId="{43F8315D-C8FC-41C3-83F9-A8AF6EA3B802}" type="presParOf" srcId="{60E3D2A6-84FF-42A8-AD8D-9B1DC35DB8DD}" destId="{EB91025B-196E-497C-A460-D5872A90BE42}" srcOrd="0" destOrd="0" presId="urn:microsoft.com/office/officeart/2005/8/layout/hierarchy3"/>
    <dgm:cxn modelId="{6D70C201-CCBF-41F9-B8B7-01AF8918D704}" type="presParOf" srcId="{EB91025B-196E-497C-A460-D5872A90BE42}" destId="{C46AA01C-C458-405E-8731-F73DA63684CE}" srcOrd="0" destOrd="0" presId="urn:microsoft.com/office/officeart/2005/8/layout/hierarchy3"/>
    <dgm:cxn modelId="{EF19FAB0-BF08-411F-B5D0-DDBBF9F7EB16}" type="presParOf" srcId="{EB91025B-196E-497C-A460-D5872A90BE42}" destId="{53A1D67C-9EFB-42E9-996C-44A1F9B8377B}" srcOrd="1" destOrd="0" presId="urn:microsoft.com/office/officeart/2005/8/layout/hierarchy3"/>
    <dgm:cxn modelId="{4ADC2717-D783-44B4-9765-5845E2D816DC}" type="presParOf" srcId="{60E3D2A6-84FF-42A8-AD8D-9B1DC35DB8DD}" destId="{D1C822B4-052E-4761-B6A9-784D2AB25D79}" srcOrd="1" destOrd="0" presId="urn:microsoft.com/office/officeart/2005/8/layout/hierarchy3"/>
    <dgm:cxn modelId="{C7C75383-5449-4D0E-BBA6-AAEC3DB9616C}" type="presParOf" srcId="{D1C822B4-052E-4761-B6A9-784D2AB25D79}" destId="{FE691CAF-4B3B-4666-B04B-6EBDE95390F8}" srcOrd="0" destOrd="0" presId="urn:microsoft.com/office/officeart/2005/8/layout/hierarchy3"/>
    <dgm:cxn modelId="{9CB7EA88-10D2-4C73-8554-464BCA230167}" type="presParOf" srcId="{D1C822B4-052E-4761-B6A9-784D2AB25D79}" destId="{06659056-F52B-43BC-9A66-10896183FD38}" srcOrd="1" destOrd="0" presId="urn:microsoft.com/office/officeart/2005/8/layout/hierarchy3"/>
    <dgm:cxn modelId="{85AFBE60-DEA5-44E9-9780-1EF36F722257}" type="presParOf" srcId="{D1C822B4-052E-4761-B6A9-784D2AB25D79}" destId="{6C2F68DD-944B-4CC2-B0DE-35304A7A0259}" srcOrd="2" destOrd="0" presId="urn:microsoft.com/office/officeart/2005/8/layout/hierarchy3"/>
    <dgm:cxn modelId="{A3FCA664-683F-48E5-9C35-3330B905FB3A}" type="presParOf" srcId="{D1C822B4-052E-4761-B6A9-784D2AB25D79}" destId="{0BCC4522-B277-425E-A2F9-40A134D9172F}" srcOrd="3" destOrd="0" presId="urn:microsoft.com/office/officeart/2005/8/layout/hierarchy3"/>
    <dgm:cxn modelId="{EB9AB06F-A0F0-4190-AF41-A2C5DF9B59F1}" type="presParOf" srcId="{D1C822B4-052E-4761-B6A9-784D2AB25D79}" destId="{8AD65D5B-3543-4D0B-80CF-7E3F0EB9454D}" srcOrd="4" destOrd="0" presId="urn:microsoft.com/office/officeart/2005/8/layout/hierarchy3"/>
    <dgm:cxn modelId="{F39402E0-1AF5-48F5-93B3-94E739DC774E}" type="presParOf" srcId="{D1C822B4-052E-4761-B6A9-784D2AB25D79}" destId="{E777D339-C98F-4632-BDE6-DB6894656E93}" srcOrd="5" destOrd="0" presId="urn:microsoft.com/office/officeart/2005/8/layout/hierarchy3"/>
    <dgm:cxn modelId="{363F25FE-9856-4815-9BB5-FA4ED46DF7B0}" type="presParOf" srcId="{5BD3843A-50C6-4B0D-BDDA-AEA4CF051710}" destId="{431275C4-C3EA-4BAE-B4B2-4F5E19CFB542}" srcOrd="1" destOrd="0" presId="urn:microsoft.com/office/officeart/2005/8/layout/hierarchy3"/>
    <dgm:cxn modelId="{0FB35A12-73A4-493D-9388-2CAC163182B5}" type="presParOf" srcId="{431275C4-C3EA-4BAE-B4B2-4F5E19CFB542}" destId="{0069D870-92BA-421C-8E99-6015E41D08DE}" srcOrd="0" destOrd="0" presId="urn:microsoft.com/office/officeart/2005/8/layout/hierarchy3"/>
    <dgm:cxn modelId="{5B991C57-9464-473D-80B9-B8473A159851}" type="presParOf" srcId="{0069D870-92BA-421C-8E99-6015E41D08DE}" destId="{63FF9B58-3605-49AA-A9B7-AF0EAD18FEA3}" srcOrd="0" destOrd="0" presId="urn:microsoft.com/office/officeart/2005/8/layout/hierarchy3"/>
    <dgm:cxn modelId="{79775E1C-C292-4FB9-B0CA-766982867519}" type="presParOf" srcId="{0069D870-92BA-421C-8E99-6015E41D08DE}" destId="{DA59A090-21AB-4702-BB08-8D8DBF187D8E}" srcOrd="1" destOrd="0" presId="urn:microsoft.com/office/officeart/2005/8/layout/hierarchy3"/>
    <dgm:cxn modelId="{04F5DF9F-7289-45FD-839D-818CE9C1F7DA}" type="presParOf" srcId="{431275C4-C3EA-4BAE-B4B2-4F5E19CFB542}" destId="{7086E987-20B9-40DD-9965-7CEF1B441A43}" srcOrd="1" destOrd="0" presId="urn:microsoft.com/office/officeart/2005/8/layout/hierarchy3"/>
    <dgm:cxn modelId="{8958363E-4CAC-427B-BD03-E265AEF14E56}" type="presParOf" srcId="{7086E987-20B9-40DD-9965-7CEF1B441A43}" destId="{2E940BBA-4106-47D7-9A60-D5DBFC473909}" srcOrd="0" destOrd="0" presId="urn:microsoft.com/office/officeart/2005/8/layout/hierarchy3"/>
    <dgm:cxn modelId="{B2C70465-82CE-43F0-A84D-C682C51FD19E}" type="presParOf" srcId="{7086E987-20B9-40DD-9965-7CEF1B441A43}" destId="{6E6B3F54-C62F-4232-8512-8B07E7A84493}" srcOrd="1" destOrd="0" presId="urn:microsoft.com/office/officeart/2005/8/layout/hierarchy3"/>
    <dgm:cxn modelId="{454A8477-8746-4D34-A179-D5C4413042CC}" type="presParOf" srcId="{7086E987-20B9-40DD-9965-7CEF1B441A43}" destId="{40A5040A-CA56-4E5C-A9F9-CD5896FBD862}" srcOrd="2" destOrd="0" presId="urn:microsoft.com/office/officeart/2005/8/layout/hierarchy3"/>
    <dgm:cxn modelId="{B0A6FF1F-F8F2-4669-8894-CC11ECF13FCA}" type="presParOf" srcId="{7086E987-20B9-40DD-9965-7CEF1B441A43}" destId="{C9C33FFD-4370-4DD8-8775-F7DA0B91B1D5}" srcOrd="3" destOrd="0" presId="urn:microsoft.com/office/officeart/2005/8/layout/hierarchy3"/>
    <dgm:cxn modelId="{43E94571-3B25-45AB-BFE6-94B5F4F31B5B}" type="presParOf" srcId="{5BD3843A-50C6-4B0D-BDDA-AEA4CF051710}" destId="{9285642B-C376-4D89-BB8E-C6E09DAB4652}" srcOrd="2" destOrd="0" presId="urn:microsoft.com/office/officeart/2005/8/layout/hierarchy3"/>
    <dgm:cxn modelId="{F423E667-1DD7-46F8-A5ED-2CEAC1033EC4}" type="presParOf" srcId="{9285642B-C376-4D89-BB8E-C6E09DAB4652}" destId="{9887CAD2-803A-423F-AF96-9498955BC13D}" srcOrd="0" destOrd="0" presId="urn:microsoft.com/office/officeart/2005/8/layout/hierarchy3"/>
    <dgm:cxn modelId="{5FD40F13-F64D-489B-B5FD-522A9FA47421}" type="presParOf" srcId="{9887CAD2-803A-423F-AF96-9498955BC13D}" destId="{A2C5281A-C417-4BBD-A777-0DCDBC5B0F30}" srcOrd="0" destOrd="0" presId="urn:microsoft.com/office/officeart/2005/8/layout/hierarchy3"/>
    <dgm:cxn modelId="{37C9857A-01C5-4E7F-84A8-686B54F96CEC}" type="presParOf" srcId="{9887CAD2-803A-423F-AF96-9498955BC13D}" destId="{D0A8FB5A-1EE7-4914-8C22-90FFFA400AA6}" srcOrd="1" destOrd="0" presId="urn:microsoft.com/office/officeart/2005/8/layout/hierarchy3"/>
    <dgm:cxn modelId="{F922AADB-2379-4504-A643-FB163870873E}" type="presParOf" srcId="{9285642B-C376-4D89-BB8E-C6E09DAB4652}" destId="{21153B35-4973-4707-B7DC-90B5839B68BA}" srcOrd="1" destOrd="0" presId="urn:microsoft.com/office/officeart/2005/8/layout/hierarchy3"/>
    <dgm:cxn modelId="{6BF208F8-0730-4E9E-8DFD-7C5593754A56}" type="presParOf" srcId="{21153B35-4973-4707-B7DC-90B5839B68BA}" destId="{FB951BD5-43B8-41E0-A00D-B900E7F496A5}" srcOrd="0" destOrd="0" presId="urn:microsoft.com/office/officeart/2005/8/layout/hierarchy3"/>
    <dgm:cxn modelId="{07497CEF-9F3E-494A-B2C2-E8C2655709AA}" type="presParOf" srcId="{21153B35-4973-4707-B7DC-90B5839B68BA}" destId="{2567DB36-694E-4D12-BE66-BDB2DAD2BA24}" srcOrd="1" destOrd="0" presId="urn:microsoft.com/office/officeart/2005/8/layout/hierarchy3"/>
    <dgm:cxn modelId="{7EF21941-4E80-46FB-B5AF-ABA7BA1601A9}" type="presParOf" srcId="{21153B35-4973-4707-B7DC-90B5839B68BA}" destId="{2120052D-6548-40F1-AA2C-11D79859E6B9}" srcOrd="2" destOrd="0" presId="urn:microsoft.com/office/officeart/2005/8/layout/hierarchy3"/>
    <dgm:cxn modelId="{72F8192D-AB3C-40AF-A20B-1C979EF0F27E}" type="presParOf" srcId="{21153B35-4973-4707-B7DC-90B5839B68BA}" destId="{64E204FE-8527-41EA-8990-7B5725F8607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E16664-9FBA-4B65-BFFC-C3D9FA4664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6569CC-FF79-41D0-956F-EA1D78DB33D6}">
      <dgm:prSet/>
      <dgm:spPr/>
      <dgm:t>
        <a:bodyPr/>
        <a:lstStyle/>
        <a:p>
          <a:r>
            <a:rPr lang="fr-FR"/>
            <a:t>Le site du lycée</a:t>
          </a:r>
        </a:p>
      </dgm:t>
    </dgm:pt>
    <dgm:pt modelId="{EA95F70C-0640-48CE-A4B3-487A7FA42AE6}" type="parTrans" cxnId="{196E3BC3-0EDA-4072-8B1C-8AE2FB4EA758}">
      <dgm:prSet/>
      <dgm:spPr/>
      <dgm:t>
        <a:bodyPr/>
        <a:lstStyle/>
        <a:p>
          <a:endParaRPr lang="fr-FR"/>
        </a:p>
      </dgm:t>
    </dgm:pt>
    <dgm:pt modelId="{965AC29A-4A41-49F5-9B53-A55E9D889A85}" type="sibTrans" cxnId="{196E3BC3-0EDA-4072-8B1C-8AE2FB4EA758}">
      <dgm:prSet/>
      <dgm:spPr/>
      <dgm:t>
        <a:bodyPr/>
        <a:lstStyle/>
        <a:p>
          <a:endParaRPr lang="fr-FR"/>
        </a:p>
      </dgm:t>
    </dgm:pt>
    <dgm:pt modelId="{5B86E0D1-E8CE-4337-AAD5-7F9DBB102E6D}">
      <dgm:prSet/>
      <dgm:spPr/>
      <dgm:t>
        <a:bodyPr/>
        <a:lstStyle/>
        <a:p>
          <a:r>
            <a:rPr lang="fr-FR">
              <a:hlinkClick xmlns:r="http://schemas.openxmlformats.org/officeDocument/2006/relationships" r:id="rId1"/>
            </a:rPr>
            <a:t>https://www.gastonberger.fr/formations/classes-preparatoires/expertise-comptable/</a:t>
          </a:r>
          <a:r>
            <a:rPr lang="fr-FR"/>
            <a:t> </a:t>
          </a:r>
        </a:p>
      </dgm:t>
    </dgm:pt>
    <dgm:pt modelId="{A75DF339-072A-4B5C-92AF-8CF844686A5A}" type="parTrans" cxnId="{4AE045F3-B193-4FD5-BC45-86036EC1C353}">
      <dgm:prSet/>
      <dgm:spPr/>
      <dgm:t>
        <a:bodyPr/>
        <a:lstStyle/>
        <a:p>
          <a:endParaRPr lang="fr-FR"/>
        </a:p>
      </dgm:t>
    </dgm:pt>
    <dgm:pt modelId="{DF920C26-8FD8-4F91-AEE6-9ECA86757E32}" type="sibTrans" cxnId="{4AE045F3-B193-4FD5-BC45-86036EC1C353}">
      <dgm:prSet/>
      <dgm:spPr/>
      <dgm:t>
        <a:bodyPr/>
        <a:lstStyle/>
        <a:p>
          <a:endParaRPr lang="fr-FR"/>
        </a:p>
      </dgm:t>
    </dgm:pt>
    <dgm:pt modelId="{F06B98DC-0290-4437-9F89-2852B5FB11D8}">
      <dgm:prSet/>
      <dgm:spPr/>
      <dgm:t>
        <a:bodyPr/>
        <a:lstStyle/>
        <a:p>
          <a:r>
            <a:rPr lang="fr-FR" dirty="0"/>
            <a:t>La vidéo de présentation de la section</a:t>
          </a:r>
        </a:p>
      </dgm:t>
    </dgm:pt>
    <dgm:pt modelId="{82254BF4-082C-4638-B153-62D480B25ABC}" type="parTrans" cxnId="{AC714AA3-3991-4696-ADAF-9042DD8F6035}">
      <dgm:prSet/>
      <dgm:spPr/>
      <dgm:t>
        <a:bodyPr/>
        <a:lstStyle/>
        <a:p>
          <a:endParaRPr lang="fr-FR"/>
        </a:p>
      </dgm:t>
    </dgm:pt>
    <dgm:pt modelId="{D82D9812-B385-4984-81EE-336BCC9BB7DF}" type="sibTrans" cxnId="{AC714AA3-3991-4696-ADAF-9042DD8F6035}">
      <dgm:prSet/>
      <dgm:spPr/>
      <dgm:t>
        <a:bodyPr/>
        <a:lstStyle/>
        <a:p>
          <a:endParaRPr lang="fr-FR"/>
        </a:p>
      </dgm:t>
    </dgm:pt>
    <dgm:pt modelId="{4079FDD9-0047-456D-90EE-AA06302DD5C5}">
      <dgm:prSet/>
      <dgm:spPr/>
      <dgm:t>
        <a:bodyPr/>
        <a:lstStyle/>
        <a:p>
          <a:r>
            <a:rPr lang="fr-FR">
              <a:hlinkClick xmlns:r="http://schemas.openxmlformats.org/officeDocument/2006/relationships" r:id="rId2"/>
            </a:rPr>
            <a:t>https://www.youtube.com/watch?v=7VmF-eFqqT4&amp;t=183s</a:t>
          </a:r>
          <a:endParaRPr lang="fr-FR"/>
        </a:p>
      </dgm:t>
    </dgm:pt>
    <dgm:pt modelId="{E9CF9A6C-484E-4738-863F-9AF117D3FEF7}" type="parTrans" cxnId="{0B8D1D7A-3A4A-4143-ACCC-9C69423C8485}">
      <dgm:prSet/>
      <dgm:spPr/>
      <dgm:t>
        <a:bodyPr/>
        <a:lstStyle/>
        <a:p>
          <a:endParaRPr lang="fr-FR"/>
        </a:p>
      </dgm:t>
    </dgm:pt>
    <dgm:pt modelId="{C9034095-C508-4F0B-8AEE-FCBF371D0CFD}" type="sibTrans" cxnId="{0B8D1D7A-3A4A-4143-ACCC-9C69423C8485}">
      <dgm:prSet/>
      <dgm:spPr/>
      <dgm:t>
        <a:bodyPr/>
        <a:lstStyle/>
        <a:p>
          <a:endParaRPr lang="fr-FR"/>
        </a:p>
      </dgm:t>
    </dgm:pt>
    <dgm:pt modelId="{9CB7AE0C-A553-4ECD-A46E-D718F5552A27}">
      <dgm:prSet/>
      <dgm:spPr/>
      <dgm:t>
        <a:bodyPr/>
        <a:lstStyle/>
        <a:p>
          <a:r>
            <a:rPr lang="fr-FR" dirty="0"/>
            <a:t>Inscription en DCG 1: </a:t>
          </a:r>
          <a:r>
            <a:rPr lang="fr-FR" dirty="0" err="1"/>
            <a:t>Parcoursup</a:t>
          </a:r>
          <a:r>
            <a:rPr lang="fr-FR" dirty="0"/>
            <a:t> (pour les titulaires du baccalauréat et les étudiants en réorientation)</a:t>
          </a:r>
        </a:p>
      </dgm:t>
    </dgm:pt>
    <dgm:pt modelId="{80A70079-6E65-4620-A381-8774C3724E94}" type="parTrans" cxnId="{AB6624C7-B2F7-492E-9759-E2C58EB4B97F}">
      <dgm:prSet/>
      <dgm:spPr/>
      <dgm:t>
        <a:bodyPr/>
        <a:lstStyle/>
        <a:p>
          <a:endParaRPr lang="fr-FR"/>
        </a:p>
      </dgm:t>
    </dgm:pt>
    <dgm:pt modelId="{E1A3AF99-2FB4-4990-88E3-E91122CDBBA3}" type="sibTrans" cxnId="{AB6624C7-B2F7-492E-9759-E2C58EB4B97F}">
      <dgm:prSet/>
      <dgm:spPr/>
      <dgm:t>
        <a:bodyPr/>
        <a:lstStyle/>
        <a:p>
          <a:endParaRPr lang="fr-FR"/>
        </a:p>
      </dgm:t>
    </dgm:pt>
    <dgm:pt modelId="{28A77B0C-3B8D-4BF6-9D67-6A7A9B3BAF6F}">
      <dgm:prSet/>
      <dgm:spPr/>
      <dgm:t>
        <a:bodyPr/>
        <a:lstStyle/>
        <a:p>
          <a:r>
            <a:rPr lang="fr-FR" u="sng" dirty="0">
              <a:hlinkClick xmlns:r="http://schemas.openxmlformats.org/officeDocument/2006/relationships" r:id="rId3"/>
            </a:rPr>
            <a:t>http://www.parcoursup.fr</a:t>
          </a:r>
          <a:endParaRPr lang="fr-FR" dirty="0"/>
        </a:p>
      </dgm:t>
    </dgm:pt>
    <dgm:pt modelId="{5A79B327-0244-4D52-926A-5D49F278C32A}" type="parTrans" cxnId="{4BF29F39-DFD0-4837-A4CF-35F5AAA648D7}">
      <dgm:prSet/>
      <dgm:spPr/>
      <dgm:t>
        <a:bodyPr/>
        <a:lstStyle/>
        <a:p>
          <a:endParaRPr lang="fr-FR"/>
        </a:p>
      </dgm:t>
    </dgm:pt>
    <dgm:pt modelId="{093311B9-9A87-4B41-AC53-9537D7CCD9EA}" type="sibTrans" cxnId="{4BF29F39-DFD0-4837-A4CF-35F5AAA648D7}">
      <dgm:prSet/>
      <dgm:spPr/>
      <dgm:t>
        <a:bodyPr/>
        <a:lstStyle/>
        <a:p>
          <a:endParaRPr lang="fr-FR"/>
        </a:p>
      </dgm:t>
    </dgm:pt>
    <dgm:pt modelId="{7217EE65-33BF-45FE-917C-90C45C3628DD}">
      <dgm:prSet/>
      <dgm:spPr/>
      <dgm:t>
        <a:bodyPr/>
        <a:lstStyle/>
        <a:p>
          <a:r>
            <a:rPr lang="fr-FR"/>
            <a:t>Inscription en DSCG</a:t>
          </a:r>
        </a:p>
      </dgm:t>
    </dgm:pt>
    <dgm:pt modelId="{57B30453-98B9-493A-B83B-2178EB56EF4E}" type="parTrans" cxnId="{21E3C23E-CB8A-43D0-AEB7-C46A65D7B0FB}">
      <dgm:prSet/>
      <dgm:spPr/>
      <dgm:t>
        <a:bodyPr/>
        <a:lstStyle/>
        <a:p>
          <a:endParaRPr lang="fr-FR"/>
        </a:p>
      </dgm:t>
    </dgm:pt>
    <dgm:pt modelId="{272F38E9-E65F-4315-98F3-AFDDCDBF0798}" type="sibTrans" cxnId="{21E3C23E-CB8A-43D0-AEB7-C46A65D7B0FB}">
      <dgm:prSet/>
      <dgm:spPr/>
      <dgm:t>
        <a:bodyPr/>
        <a:lstStyle/>
        <a:p>
          <a:endParaRPr lang="fr-FR"/>
        </a:p>
      </dgm:t>
    </dgm:pt>
    <dgm:pt modelId="{1CBF56D7-56C7-4377-998A-6DA7CBFABC87}">
      <dgm:prSet/>
      <dgm:spPr/>
      <dgm:t>
        <a:bodyPr/>
        <a:lstStyle/>
        <a:p>
          <a:r>
            <a:rPr lang="fr-FR">
              <a:hlinkClick xmlns:r="http://schemas.openxmlformats.org/officeDocument/2006/relationships" r:id="rId4"/>
            </a:rPr>
            <a:t>https://www.gastonberger.fr/bac5/bac5-dscg/</a:t>
          </a:r>
          <a:r>
            <a:rPr lang="fr-FR"/>
            <a:t> </a:t>
          </a:r>
        </a:p>
      </dgm:t>
    </dgm:pt>
    <dgm:pt modelId="{6F87374B-D42F-4B51-98A7-4D690B0468C2}" type="parTrans" cxnId="{F2010A92-4DCD-4871-8CEE-AA9CBD2B6119}">
      <dgm:prSet/>
      <dgm:spPr/>
      <dgm:t>
        <a:bodyPr/>
        <a:lstStyle/>
        <a:p>
          <a:endParaRPr lang="fr-FR"/>
        </a:p>
      </dgm:t>
    </dgm:pt>
    <dgm:pt modelId="{3549CF10-7421-4338-AB47-201B0742CEEB}" type="sibTrans" cxnId="{F2010A92-4DCD-4871-8CEE-AA9CBD2B6119}">
      <dgm:prSet/>
      <dgm:spPr/>
      <dgm:t>
        <a:bodyPr/>
        <a:lstStyle/>
        <a:p>
          <a:endParaRPr lang="fr-FR"/>
        </a:p>
      </dgm:t>
    </dgm:pt>
    <dgm:pt modelId="{C8143342-A671-428D-B799-13C86435556F}">
      <dgm:prSet/>
      <dgm:spPr/>
      <dgm:t>
        <a:bodyPr/>
        <a:lstStyle/>
        <a:p>
          <a:r>
            <a:rPr lang="fr-FR" dirty="0">
              <a:hlinkClick xmlns:r="http://schemas.openxmlformats.org/officeDocument/2006/relationships" r:id="rId5"/>
            </a:rPr>
            <a:t>https://www.gastonberger.fr/wp-content/uploads/2020/04/DOSSIER-DCG2-ET-3-2020-VERSION-MAI.docx</a:t>
          </a:r>
          <a:r>
            <a:rPr lang="fr-FR" dirty="0"/>
            <a:t> </a:t>
          </a:r>
        </a:p>
      </dgm:t>
    </dgm:pt>
    <dgm:pt modelId="{6E09785A-2864-4894-BD83-25FC5D2D96F1}" type="parTrans" cxnId="{8779E4A5-EF90-4529-8A48-AE5062E82413}">
      <dgm:prSet/>
      <dgm:spPr/>
      <dgm:t>
        <a:bodyPr/>
        <a:lstStyle/>
        <a:p>
          <a:endParaRPr lang="fr-FR"/>
        </a:p>
      </dgm:t>
    </dgm:pt>
    <dgm:pt modelId="{136F670A-E23F-4B3D-B62B-A8A2F206FB88}" type="sibTrans" cxnId="{8779E4A5-EF90-4529-8A48-AE5062E82413}">
      <dgm:prSet/>
      <dgm:spPr/>
      <dgm:t>
        <a:bodyPr/>
        <a:lstStyle/>
        <a:p>
          <a:endParaRPr lang="fr-FR"/>
        </a:p>
      </dgm:t>
    </dgm:pt>
    <dgm:pt modelId="{7F493BEA-E8CC-4F52-9A74-926563A08089}">
      <dgm:prSet/>
      <dgm:spPr/>
      <dgm:t>
        <a:bodyPr/>
        <a:lstStyle/>
        <a:p>
          <a:r>
            <a:rPr lang="fr-FR" dirty="0"/>
            <a:t>Inscription en DCG 2 : dossier à télécharger (pour les titulaires de BTS CG ou de DUT GEA)</a:t>
          </a:r>
        </a:p>
      </dgm:t>
    </dgm:pt>
    <dgm:pt modelId="{3E01CFBB-0503-4870-94F5-CBF68C435CFB}" type="parTrans" cxnId="{FC5238FA-26EB-413E-BA57-8531056E5FE7}">
      <dgm:prSet/>
      <dgm:spPr/>
      <dgm:t>
        <a:bodyPr/>
        <a:lstStyle/>
        <a:p>
          <a:endParaRPr lang="fr-FR"/>
        </a:p>
      </dgm:t>
    </dgm:pt>
    <dgm:pt modelId="{4A05D0CF-0C81-439C-B397-693348C662B8}" type="sibTrans" cxnId="{FC5238FA-26EB-413E-BA57-8531056E5FE7}">
      <dgm:prSet/>
      <dgm:spPr/>
      <dgm:t>
        <a:bodyPr/>
        <a:lstStyle/>
        <a:p>
          <a:endParaRPr lang="fr-FR"/>
        </a:p>
      </dgm:t>
    </dgm:pt>
    <dgm:pt modelId="{46F9F22F-DD71-4904-9000-1899DDF7CA73}">
      <dgm:prSet/>
      <dgm:spPr/>
      <dgm:t>
        <a:bodyPr/>
        <a:lstStyle/>
        <a:p>
          <a:r>
            <a:rPr lang="fr-FR" dirty="0"/>
            <a:t>Inscription aux journées d’immersion DCG1</a:t>
          </a:r>
        </a:p>
      </dgm:t>
    </dgm:pt>
    <dgm:pt modelId="{58EDB9F4-2A51-41C5-BC4E-532360FDD74D}" type="parTrans" cxnId="{A77E9295-2336-42B4-8728-DD55920E1BFA}">
      <dgm:prSet/>
      <dgm:spPr/>
      <dgm:t>
        <a:bodyPr/>
        <a:lstStyle/>
        <a:p>
          <a:endParaRPr lang="fr-FR"/>
        </a:p>
      </dgm:t>
    </dgm:pt>
    <dgm:pt modelId="{34F80EA3-0C35-4DDC-A08C-8624C6937CF0}" type="sibTrans" cxnId="{A77E9295-2336-42B4-8728-DD55920E1BFA}">
      <dgm:prSet/>
      <dgm:spPr/>
      <dgm:t>
        <a:bodyPr/>
        <a:lstStyle/>
        <a:p>
          <a:endParaRPr lang="fr-FR"/>
        </a:p>
      </dgm:t>
    </dgm:pt>
    <dgm:pt modelId="{AAC70F9C-8FF5-4966-80AC-A929F2CD527D}">
      <dgm:prSet/>
      <dgm:spPr/>
      <dgm:t>
        <a:bodyPr/>
        <a:lstStyle/>
        <a:p>
          <a:r>
            <a:rPr lang="fr-FR" dirty="0">
              <a:hlinkClick xmlns:r="http://schemas.openxmlformats.org/officeDocument/2006/relationships" r:id="rId6"/>
            </a:rPr>
            <a:t>https://www.gastonberger.fr/vie-du-campus/immersions-formations-post-bac/</a:t>
          </a:r>
          <a:r>
            <a:rPr lang="fr-FR" dirty="0"/>
            <a:t> </a:t>
          </a:r>
        </a:p>
      </dgm:t>
    </dgm:pt>
    <dgm:pt modelId="{08E1C8F4-2B52-4817-90DD-BAC4106757AE}" type="parTrans" cxnId="{0A321D91-200A-4EEF-B635-95D585661EBE}">
      <dgm:prSet/>
      <dgm:spPr/>
      <dgm:t>
        <a:bodyPr/>
        <a:lstStyle/>
        <a:p>
          <a:endParaRPr lang="fr-FR"/>
        </a:p>
      </dgm:t>
    </dgm:pt>
    <dgm:pt modelId="{5B200A09-2058-48F5-83E9-1CE8201D5619}" type="sibTrans" cxnId="{0A321D91-200A-4EEF-B635-95D585661EBE}">
      <dgm:prSet/>
      <dgm:spPr/>
      <dgm:t>
        <a:bodyPr/>
        <a:lstStyle/>
        <a:p>
          <a:endParaRPr lang="fr-FR"/>
        </a:p>
      </dgm:t>
    </dgm:pt>
    <dgm:pt modelId="{75852016-8F7C-473A-BEBD-A6563004F9B7}" type="pres">
      <dgm:prSet presAssocID="{1BE16664-9FBA-4B65-BFFC-C3D9FA4664C7}" presName="linear" presStyleCnt="0">
        <dgm:presLayoutVars>
          <dgm:animLvl val="lvl"/>
          <dgm:resizeHandles val="exact"/>
        </dgm:presLayoutVars>
      </dgm:prSet>
      <dgm:spPr/>
    </dgm:pt>
    <dgm:pt modelId="{3EFFF645-CC91-4531-9F53-D2E4EE6EBB9A}" type="pres">
      <dgm:prSet presAssocID="{AC6569CC-FF79-41D0-956F-EA1D78DB33D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D5740BB-2CEC-4130-8F85-9B127C1AE76C}" type="pres">
      <dgm:prSet presAssocID="{AC6569CC-FF79-41D0-956F-EA1D78DB33D6}" presName="childText" presStyleLbl="revTx" presStyleIdx="0" presStyleCnt="6">
        <dgm:presLayoutVars>
          <dgm:bulletEnabled val="1"/>
        </dgm:presLayoutVars>
      </dgm:prSet>
      <dgm:spPr/>
    </dgm:pt>
    <dgm:pt modelId="{4E553A27-4BBC-4CC2-B35C-813B312D65D1}" type="pres">
      <dgm:prSet presAssocID="{F06B98DC-0290-4437-9F89-2852B5FB11D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4B026CE-5F3A-4E06-9C94-DFCE3CD14FA7}" type="pres">
      <dgm:prSet presAssocID="{F06B98DC-0290-4437-9F89-2852B5FB11D8}" presName="childText" presStyleLbl="revTx" presStyleIdx="1" presStyleCnt="6">
        <dgm:presLayoutVars>
          <dgm:bulletEnabled val="1"/>
        </dgm:presLayoutVars>
      </dgm:prSet>
      <dgm:spPr/>
    </dgm:pt>
    <dgm:pt modelId="{9A5517A8-5562-4EE8-A413-001F6DF2D2FF}" type="pres">
      <dgm:prSet presAssocID="{9CB7AE0C-A553-4ECD-A46E-D718F5552A2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E96E018-A617-4B16-94C4-5D5FEDDE67E3}" type="pres">
      <dgm:prSet presAssocID="{9CB7AE0C-A553-4ECD-A46E-D718F5552A27}" presName="childText" presStyleLbl="revTx" presStyleIdx="2" presStyleCnt="6">
        <dgm:presLayoutVars>
          <dgm:bulletEnabled val="1"/>
        </dgm:presLayoutVars>
      </dgm:prSet>
      <dgm:spPr/>
    </dgm:pt>
    <dgm:pt modelId="{CA3F4F5D-609E-49CC-873C-2D35C54BA94B}" type="pres">
      <dgm:prSet presAssocID="{46F9F22F-DD71-4904-9000-1899DDF7CA7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84D5FF8-F99B-44F0-ACEE-38766FD09056}" type="pres">
      <dgm:prSet presAssocID="{46F9F22F-DD71-4904-9000-1899DDF7CA73}" presName="childText" presStyleLbl="revTx" presStyleIdx="3" presStyleCnt="6">
        <dgm:presLayoutVars>
          <dgm:bulletEnabled val="1"/>
        </dgm:presLayoutVars>
      </dgm:prSet>
      <dgm:spPr/>
    </dgm:pt>
    <dgm:pt modelId="{7F28807F-C58F-4538-B319-33AC61E6822C}" type="pres">
      <dgm:prSet presAssocID="{7F493BEA-E8CC-4F52-9A74-926563A0808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58B4945-662E-4C59-97A1-A4A2F67C37BE}" type="pres">
      <dgm:prSet presAssocID="{7F493BEA-E8CC-4F52-9A74-926563A08089}" presName="childText" presStyleLbl="revTx" presStyleIdx="4" presStyleCnt="6">
        <dgm:presLayoutVars>
          <dgm:bulletEnabled val="1"/>
        </dgm:presLayoutVars>
      </dgm:prSet>
      <dgm:spPr/>
    </dgm:pt>
    <dgm:pt modelId="{A8FFEF34-F88E-4DFB-BE9C-2C11D271D367}" type="pres">
      <dgm:prSet presAssocID="{7217EE65-33BF-45FE-917C-90C45C3628DD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9C48978-355A-4DB1-9F5E-4B866D4C88BA}" type="pres">
      <dgm:prSet presAssocID="{7217EE65-33BF-45FE-917C-90C45C3628DD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5226AF00-5426-4769-AD3F-11577E38BDAE}" type="presOf" srcId="{1BE16664-9FBA-4B65-BFFC-C3D9FA4664C7}" destId="{75852016-8F7C-473A-BEBD-A6563004F9B7}" srcOrd="0" destOrd="0" presId="urn:microsoft.com/office/officeart/2005/8/layout/vList2"/>
    <dgm:cxn modelId="{1F6D5D0F-1C17-41FB-AFB2-D384C5B1A62C}" type="presOf" srcId="{7217EE65-33BF-45FE-917C-90C45C3628DD}" destId="{A8FFEF34-F88E-4DFB-BE9C-2C11D271D367}" srcOrd="0" destOrd="0" presId="urn:microsoft.com/office/officeart/2005/8/layout/vList2"/>
    <dgm:cxn modelId="{4473B129-6070-437E-866C-A00393BBDAC5}" type="presOf" srcId="{28A77B0C-3B8D-4BF6-9D67-6A7A9B3BAF6F}" destId="{CE96E018-A617-4B16-94C4-5D5FEDDE67E3}" srcOrd="0" destOrd="0" presId="urn:microsoft.com/office/officeart/2005/8/layout/vList2"/>
    <dgm:cxn modelId="{6267F336-496C-4CEB-9EB2-F0D2823AF1FC}" type="presOf" srcId="{46F9F22F-DD71-4904-9000-1899DDF7CA73}" destId="{CA3F4F5D-609E-49CC-873C-2D35C54BA94B}" srcOrd="0" destOrd="0" presId="urn:microsoft.com/office/officeart/2005/8/layout/vList2"/>
    <dgm:cxn modelId="{4BF29F39-DFD0-4837-A4CF-35F5AAA648D7}" srcId="{9CB7AE0C-A553-4ECD-A46E-D718F5552A27}" destId="{28A77B0C-3B8D-4BF6-9D67-6A7A9B3BAF6F}" srcOrd="0" destOrd="0" parTransId="{5A79B327-0244-4D52-926A-5D49F278C32A}" sibTransId="{093311B9-9A87-4B41-AC53-9537D7CCD9EA}"/>
    <dgm:cxn modelId="{21E3C23E-CB8A-43D0-AEB7-C46A65D7B0FB}" srcId="{1BE16664-9FBA-4B65-BFFC-C3D9FA4664C7}" destId="{7217EE65-33BF-45FE-917C-90C45C3628DD}" srcOrd="5" destOrd="0" parTransId="{57B30453-98B9-493A-B83B-2178EB56EF4E}" sibTransId="{272F38E9-E65F-4315-98F3-AFDDCDBF0798}"/>
    <dgm:cxn modelId="{050D5974-7460-4810-9508-055C027ABB8B}" type="presOf" srcId="{9CB7AE0C-A553-4ECD-A46E-D718F5552A27}" destId="{9A5517A8-5562-4EE8-A413-001F6DF2D2FF}" srcOrd="0" destOrd="0" presId="urn:microsoft.com/office/officeart/2005/8/layout/vList2"/>
    <dgm:cxn modelId="{0B8D1D7A-3A4A-4143-ACCC-9C69423C8485}" srcId="{F06B98DC-0290-4437-9F89-2852B5FB11D8}" destId="{4079FDD9-0047-456D-90EE-AA06302DD5C5}" srcOrd="0" destOrd="0" parTransId="{E9CF9A6C-484E-4738-863F-9AF117D3FEF7}" sibTransId="{C9034095-C508-4F0B-8AEE-FCBF371D0CFD}"/>
    <dgm:cxn modelId="{AA9CCF8C-07F4-40D7-AA98-03D1674209FE}" type="presOf" srcId="{1CBF56D7-56C7-4377-998A-6DA7CBFABC87}" destId="{A9C48978-355A-4DB1-9F5E-4B866D4C88BA}" srcOrd="0" destOrd="0" presId="urn:microsoft.com/office/officeart/2005/8/layout/vList2"/>
    <dgm:cxn modelId="{0A321D91-200A-4EEF-B635-95D585661EBE}" srcId="{46F9F22F-DD71-4904-9000-1899DDF7CA73}" destId="{AAC70F9C-8FF5-4966-80AC-A929F2CD527D}" srcOrd="0" destOrd="0" parTransId="{08E1C8F4-2B52-4817-90DD-BAC4106757AE}" sibTransId="{5B200A09-2058-48F5-83E9-1CE8201D5619}"/>
    <dgm:cxn modelId="{F2010A92-4DCD-4871-8CEE-AA9CBD2B6119}" srcId="{7217EE65-33BF-45FE-917C-90C45C3628DD}" destId="{1CBF56D7-56C7-4377-998A-6DA7CBFABC87}" srcOrd="0" destOrd="0" parTransId="{6F87374B-D42F-4B51-98A7-4D690B0468C2}" sibTransId="{3549CF10-7421-4338-AB47-201B0742CEEB}"/>
    <dgm:cxn modelId="{F98B1D94-15F3-4DF8-BC12-37B25B4B2074}" type="presOf" srcId="{5B86E0D1-E8CE-4337-AAD5-7F9DBB102E6D}" destId="{3D5740BB-2CEC-4130-8F85-9B127C1AE76C}" srcOrd="0" destOrd="0" presId="urn:microsoft.com/office/officeart/2005/8/layout/vList2"/>
    <dgm:cxn modelId="{A77E9295-2336-42B4-8728-DD55920E1BFA}" srcId="{1BE16664-9FBA-4B65-BFFC-C3D9FA4664C7}" destId="{46F9F22F-DD71-4904-9000-1899DDF7CA73}" srcOrd="3" destOrd="0" parTransId="{58EDB9F4-2A51-41C5-BC4E-532360FDD74D}" sibTransId="{34F80EA3-0C35-4DDC-A08C-8624C6937CF0}"/>
    <dgm:cxn modelId="{73F2F8A1-DF57-4713-8228-2893D2B992EE}" type="presOf" srcId="{7F493BEA-E8CC-4F52-9A74-926563A08089}" destId="{7F28807F-C58F-4538-B319-33AC61E6822C}" srcOrd="0" destOrd="0" presId="urn:microsoft.com/office/officeart/2005/8/layout/vList2"/>
    <dgm:cxn modelId="{AC714AA3-3991-4696-ADAF-9042DD8F6035}" srcId="{1BE16664-9FBA-4B65-BFFC-C3D9FA4664C7}" destId="{F06B98DC-0290-4437-9F89-2852B5FB11D8}" srcOrd="1" destOrd="0" parTransId="{82254BF4-082C-4638-B153-62D480B25ABC}" sibTransId="{D82D9812-B385-4984-81EE-336BCC9BB7DF}"/>
    <dgm:cxn modelId="{8779E4A5-EF90-4529-8A48-AE5062E82413}" srcId="{7F493BEA-E8CC-4F52-9A74-926563A08089}" destId="{C8143342-A671-428D-B799-13C86435556F}" srcOrd="0" destOrd="0" parTransId="{6E09785A-2864-4894-BD83-25FC5D2D96F1}" sibTransId="{136F670A-E23F-4B3D-B62B-A8A2F206FB88}"/>
    <dgm:cxn modelId="{7BAA0DA7-3E21-4C58-B428-9A1D8E44A514}" type="presOf" srcId="{F06B98DC-0290-4437-9F89-2852B5FB11D8}" destId="{4E553A27-4BBC-4CC2-B35C-813B312D65D1}" srcOrd="0" destOrd="0" presId="urn:microsoft.com/office/officeart/2005/8/layout/vList2"/>
    <dgm:cxn modelId="{5D540DAC-4833-46AE-90F2-3F08103E359F}" type="presOf" srcId="{4079FDD9-0047-456D-90EE-AA06302DD5C5}" destId="{D4B026CE-5F3A-4E06-9C94-DFCE3CD14FA7}" srcOrd="0" destOrd="0" presId="urn:microsoft.com/office/officeart/2005/8/layout/vList2"/>
    <dgm:cxn modelId="{196E3BC3-0EDA-4072-8B1C-8AE2FB4EA758}" srcId="{1BE16664-9FBA-4B65-BFFC-C3D9FA4664C7}" destId="{AC6569CC-FF79-41D0-956F-EA1D78DB33D6}" srcOrd="0" destOrd="0" parTransId="{EA95F70C-0640-48CE-A4B3-487A7FA42AE6}" sibTransId="{965AC29A-4A41-49F5-9B53-A55E9D889A85}"/>
    <dgm:cxn modelId="{AB6624C7-B2F7-492E-9759-E2C58EB4B97F}" srcId="{1BE16664-9FBA-4B65-BFFC-C3D9FA4664C7}" destId="{9CB7AE0C-A553-4ECD-A46E-D718F5552A27}" srcOrd="2" destOrd="0" parTransId="{80A70079-6E65-4620-A381-8774C3724E94}" sibTransId="{E1A3AF99-2FB4-4990-88E3-E91122CDBBA3}"/>
    <dgm:cxn modelId="{E7423DDC-8FE0-44A1-98EE-D6A4EC367599}" type="presOf" srcId="{C8143342-A671-428D-B799-13C86435556F}" destId="{458B4945-662E-4C59-97A1-A4A2F67C37BE}" srcOrd="0" destOrd="0" presId="urn:microsoft.com/office/officeart/2005/8/layout/vList2"/>
    <dgm:cxn modelId="{10806DF1-A6FC-4EC9-8147-8DC735F59D66}" type="presOf" srcId="{AAC70F9C-8FF5-4966-80AC-A929F2CD527D}" destId="{A84D5FF8-F99B-44F0-ACEE-38766FD09056}" srcOrd="0" destOrd="0" presId="urn:microsoft.com/office/officeart/2005/8/layout/vList2"/>
    <dgm:cxn modelId="{5AB38EF2-3611-410A-B89C-C625CD6B1918}" type="presOf" srcId="{AC6569CC-FF79-41D0-956F-EA1D78DB33D6}" destId="{3EFFF645-CC91-4531-9F53-D2E4EE6EBB9A}" srcOrd="0" destOrd="0" presId="urn:microsoft.com/office/officeart/2005/8/layout/vList2"/>
    <dgm:cxn modelId="{4AE045F3-B193-4FD5-BC45-86036EC1C353}" srcId="{AC6569CC-FF79-41D0-956F-EA1D78DB33D6}" destId="{5B86E0D1-E8CE-4337-AAD5-7F9DBB102E6D}" srcOrd="0" destOrd="0" parTransId="{A75DF339-072A-4B5C-92AF-8CF844686A5A}" sibTransId="{DF920C26-8FD8-4F91-AEE6-9ECA86757E32}"/>
    <dgm:cxn modelId="{FC5238FA-26EB-413E-BA57-8531056E5FE7}" srcId="{1BE16664-9FBA-4B65-BFFC-C3D9FA4664C7}" destId="{7F493BEA-E8CC-4F52-9A74-926563A08089}" srcOrd="4" destOrd="0" parTransId="{3E01CFBB-0503-4870-94F5-CBF68C435CFB}" sibTransId="{4A05D0CF-0C81-439C-B397-693348C662B8}"/>
    <dgm:cxn modelId="{4F048BEC-3C45-4C58-8F90-52679DE3A825}" type="presParOf" srcId="{75852016-8F7C-473A-BEBD-A6563004F9B7}" destId="{3EFFF645-CC91-4531-9F53-D2E4EE6EBB9A}" srcOrd="0" destOrd="0" presId="urn:microsoft.com/office/officeart/2005/8/layout/vList2"/>
    <dgm:cxn modelId="{F3123C15-8E14-4C56-B48F-A2BB61A8E8A1}" type="presParOf" srcId="{75852016-8F7C-473A-BEBD-A6563004F9B7}" destId="{3D5740BB-2CEC-4130-8F85-9B127C1AE76C}" srcOrd="1" destOrd="0" presId="urn:microsoft.com/office/officeart/2005/8/layout/vList2"/>
    <dgm:cxn modelId="{394BB1B0-B84B-4B58-9D69-5F9E529F4D40}" type="presParOf" srcId="{75852016-8F7C-473A-BEBD-A6563004F9B7}" destId="{4E553A27-4BBC-4CC2-B35C-813B312D65D1}" srcOrd="2" destOrd="0" presId="urn:microsoft.com/office/officeart/2005/8/layout/vList2"/>
    <dgm:cxn modelId="{874399C3-0B2D-4B48-957F-75C77841D509}" type="presParOf" srcId="{75852016-8F7C-473A-BEBD-A6563004F9B7}" destId="{D4B026CE-5F3A-4E06-9C94-DFCE3CD14FA7}" srcOrd="3" destOrd="0" presId="urn:microsoft.com/office/officeart/2005/8/layout/vList2"/>
    <dgm:cxn modelId="{1BC76935-D45D-4B20-92D3-2C6F3AD13FD3}" type="presParOf" srcId="{75852016-8F7C-473A-BEBD-A6563004F9B7}" destId="{9A5517A8-5562-4EE8-A413-001F6DF2D2FF}" srcOrd="4" destOrd="0" presId="urn:microsoft.com/office/officeart/2005/8/layout/vList2"/>
    <dgm:cxn modelId="{ACAF314F-7830-4B1D-A1C5-BAEBC0924476}" type="presParOf" srcId="{75852016-8F7C-473A-BEBD-A6563004F9B7}" destId="{CE96E018-A617-4B16-94C4-5D5FEDDE67E3}" srcOrd="5" destOrd="0" presId="urn:microsoft.com/office/officeart/2005/8/layout/vList2"/>
    <dgm:cxn modelId="{20972371-11D0-4D59-B347-5599547CA30C}" type="presParOf" srcId="{75852016-8F7C-473A-BEBD-A6563004F9B7}" destId="{CA3F4F5D-609E-49CC-873C-2D35C54BA94B}" srcOrd="6" destOrd="0" presId="urn:microsoft.com/office/officeart/2005/8/layout/vList2"/>
    <dgm:cxn modelId="{9291DB4E-B847-4D7D-A81D-6A99971B12C7}" type="presParOf" srcId="{75852016-8F7C-473A-BEBD-A6563004F9B7}" destId="{A84D5FF8-F99B-44F0-ACEE-38766FD09056}" srcOrd="7" destOrd="0" presId="urn:microsoft.com/office/officeart/2005/8/layout/vList2"/>
    <dgm:cxn modelId="{75F6A552-4618-4BC2-977C-9366B20F2DA5}" type="presParOf" srcId="{75852016-8F7C-473A-BEBD-A6563004F9B7}" destId="{7F28807F-C58F-4538-B319-33AC61E6822C}" srcOrd="8" destOrd="0" presId="urn:microsoft.com/office/officeart/2005/8/layout/vList2"/>
    <dgm:cxn modelId="{A3E1691D-E5FE-45F8-BB7D-DB5063C4D1B1}" type="presParOf" srcId="{75852016-8F7C-473A-BEBD-A6563004F9B7}" destId="{458B4945-662E-4C59-97A1-A4A2F67C37BE}" srcOrd="9" destOrd="0" presId="urn:microsoft.com/office/officeart/2005/8/layout/vList2"/>
    <dgm:cxn modelId="{06315B68-1E41-431E-A1E7-79341EDBC781}" type="presParOf" srcId="{75852016-8F7C-473A-BEBD-A6563004F9B7}" destId="{A8FFEF34-F88E-4DFB-BE9C-2C11D271D367}" srcOrd="10" destOrd="0" presId="urn:microsoft.com/office/officeart/2005/8/layout/vList2"/>
    <dgm:cxn modelId="{0C68FDCB-CD10-4CA5-AF70-F66F203F89F4}" type="presParOf" srcId="{75852016-8F7C-473A-BEBD-A6563004F9B7}" destId="{A9C48978-355A-4DB1-9F5E-4B866D4C88BA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2E073-8437-4A96-91A8-53A617A0267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BEC2CE-A7A5-4876-8069-6863AA3E6500}">
      <dgm:prSet custT="1"/>
      <dgm:spPr/>
      <dgm:t>
        <a:bodyPr/>
        <a:lstStyle/>
        <a:p>
          <a:r>
            <a:rPr lang="fr-FR" sz="1800" dirty="0"/>
            <a:t>Préparer en 2 ans le </a:t>
          </a:r>
          <a:r>
            <a:rPr lang="fr-FR" sz="1800" b="1" dirty="0"/>
            <a:t>DSCG au lycée Gaston Berger</a:t>
          </a:r>
          <a:endParaRPr lang="fr-FR" sz="1800" dirty="0"/>
        </a:p>
      </dgm:t>
    </dgm:pt>
    <dgm:pt modelId="{626DDEB5-B00C-43B3-B935-E0A64C8CE936}" type="parTrans" cxnId="{4B2B34C9-99BA-4C1E-8017-7B86BE3D492F}">
      <dgm:prSet/>
      <dgm:spPr/>
      <dgm:t>
        <a:bodyPr/>
        <a:lstStyle/>
        <a:p>
          <a:endParaRPr lang="fr-FR"/>
        </a:p>
      </dgm:t>
    </dgm:pt>
    <dgm:pt modelId="{F2082A89-25BA-41C9-A36E-E6B52C876359}" type="sibTrans" cxnId="{4B2B34C9-99BA-4C1E-8017-7B86BE3D492F}">
      <dgm:prSet/>
      <dgm:spPr/>
      <dgm:t>
        <a:bodyPr/>
        <a:lstStyle/>
        <a:p>
          <a:endParaRPr lang="fr-FR"/>
        </a:p>
      </dgm:t>
    </dgm:pt>
    <dgm:pt modelId="{2A219C67-B3E1-404B-9B66-CB4AFC94378E}">
      <dgm:prSet custT="1"/>
      <dgm:spPr/>
      <dgm:t>
        <a:bodyPr/>
        <a:lstStyle/>
        <a:p>
          <a:r>
            <a:rPr lang="fr-FR" sz="1800" b="1" dirty="0"/>
            <a:t>Poursuite d’études </a:t>
          </a:r>
          <a:r>
            <a:rPr lang="fr-FR" sz="1800" dirty="0"/>
            <a:t>: </a:t>
          </a:r>
          <a:br>
            <a:rPr lang="fr-FR" sz="1800" dirty="0"/>
          </a:br>
          <a:r>
            <a:rPr lang="fr-FR" sz="1800" dirty="0"/>
            <a:t>- Ecole de commerce, </a:t>
          </a:r>
          <a:br>
            <a:rPr lang="fr-FR" sz="1800" dirty="0"/>
          </a:br>
          <a:r>
            <a:rPr lang="fr-FR" sz="1800" dirty="0"/>
            <a:t>- Master (CCA, contrôle de gestion, droit, IAE…) </a:t>
          </a:r>
        </a:p>
        <a:p>
          <a:r>
            <a:rPr lang="fr-FR" sz="1800" dirty="0"/>
            <a:t>-  Concours de catégorie A  (administration, enseignement, collectivités locales..) </a:t>
          </a:r>
        </a:p>
      </dgm:t>
    </dgm:pt>
    <dgm:pt modelId="{71149C33-DA1C-4435-9296-E91F3FC8575B}" type="parTrans" cxnId="{6AFA77B2-E08B-459E-A96A-EFD5B853076D}">
      <dgm:prSet/>
      <dgm:spPr/>
      <dgm:t>
        <a:bodyPr/>
        <a:lstStyle/>
        <a:p>
          <a:endParaRPr lang="fr-FR"/>
        </a:p>
      </dgm:t>
    </dgm:pt>
    <dgm:pt modelId="{1AF9437E-A035-430C-A042-893035663F74}" type="sibTrans" cxnId="{6AFA77B2-E08B-459E-A96A-EFD5B853076D}">
      <dgm:prSet/>
      <dgm:spPr/>
      <dgm:t>
        <a:bodyPr/>
        <a:lstStyle/>
        <a:p>
          <a:endParaRPr lang="fr-FR"/>
        </a:p>
      </dgm:t>
    </dgm:pt>
    <dgm:pt modelId="{FA702636-0538-4923-B390-D7C82B5CA536}">
      <dgm:prSet custT="1"/>
      <dgm:spPr/>
      <dgm:t>
        <a:bodyPr/>
        <a:lstStyle/>
        <a:p>
          <a:r>
            <a:rPr lang="fr-FR" sz="1800" b="1" dirty="0"/>
            <a:t>Travailler</a:t>
          </a:r>
          <a:r>
            <a:rPr lang="fr-FR" sz="1800" dirty="0"/>
            <a:t> dans les organisations de </a:t>
          </a:r>
          <a:r>
            <a:rPr lang="fr-FR" sz="1800" b="1" dirty="0"/>
            <a:t>toutes tailles</a:t>
          </a:r>
          <a:r>
            <a:rPr lang="fr-FR" sz="1800" dirty="0"/>
            <a:t> et de </a:t>
          </a:r>
          <a:r>
            <a:rPr lang="fr-FR" sz="1800" b="1" dirty="0"/>
            <a:t>tous secteurs d’activité</a:t>
          </a:r>
          <a:endParaRPr lang="fr-FR" sz="1800" dirty="0"/>
        </a:p>
      </dgm:t>
    </dgm:pt>
    <dgm:pt modelId="{CA84CCFB-D832-46B6-98B9-D2F6C3FE4862}" type="parTrans" cxnId="{F4CDC704-68CE-4738-A8AD-2A9C15DC9901}">
      <dgm:prSet/>
      <dgm:spPr/>
      <dgm:t>
        <a:bodyPr/>
        <a:lstStyle/>
        <a:p>
          <a:endParaRPr lang="fr-FR"/>
        </a:p>
      </dgm:t>
    </dgm:pt>
    <dgm:pt modelId="{37AB9ECC-1D1A-4740-9424-D89675E8DFD2}" type="sibTrans" cxnId="{F4CDC704-68CE-4738-A8AD-2A9C15DC9901}">
      <dgm:prSet/>
      <dgm:spPr/>
      <dgm:t>
        <a:bodyPr/>
        <a:lstStyle/>
        <a:p>
          <a:endParaRPr lang="fr-FR"/>
        </a:p>
      </dgm:t>
    </dgm:pt>
    <dgm:pt modelId="{87978C99-A8C9-4DA2-AECA-3A4F123E99C8}">
      <dgm:prSet custT="1"/>
      <dgm:spPr/>
      <dgm:t>
        <a:bodyPr/>
        <a:lstStyle/>
        <a:p>
          <a:r>
            <a:rPr lang="fr-FR" sz="1800" b="1" dirty="0"/>
            <a:t>Travailler</a:t>
          </a:r>
          <a:r>
            <a:rPr lang="fr-FR" sz="1800" dirty="0"/>
            <a:t> en </a:t>
          </a:r>
          <a:r>
            <a:rPr lang="fr-FR" sz="1800" b="1" dirty="0"/>
            <a:t>cabinet d’expertise comptable</a:t>
          </a:r>
          <a:r>
            <a:rPr lang="fr-FR" sz="1800" dirty="0"/>
            <a:t> et de </a:t>
          </a:r>
          <a:r>
            <a:rPr lang="fr-FR" sz="1800" b="1" dirty="0"/>
            <a:t>commissariat aux comptes</a:t>
          </a:r>
          <a:r>
            <a:rPr lang="fr-FR" sz="1800" dirty="0"/>
            <a:t> en tant que collaborateur</a:t>
          </a:r>
        </a:p>
      </dgm:t>
    </dgm:pt>
    <dgm:pt modelId="{789B9642-6CA7-457D-BE4D-310850CCDCE8}" type="parTrans" cxnId="{E88361ED-A239-4493-9869-6F7AA9552FA2}">
      <dgm:prSet/>
      <dgm:spPr/>
      <dgm:t>
        <a:bodyPr/>
        <a:lstStyle/>
        <a:p>
          <a:endParaRPr lang="fr-FR"/>
        </a:p>
      </dgm:t>
    </dgm:pt>
    <dgm:pt modelId="{2C90BE81-AC98-4741-85BC-497A6C57F68A}" type="sibTrans" cxnId="{E88361ED-A239-4493-9869-6F7AA9552FA2}">
      <dgm:prSet/>
      <dgm:spPr/>
      <dgm:t>
        <a:bodyPr/>
        <a:lstStyle/>
        <a:p>
          <a:endParaRPr lang="fr-FR"/>
        </a:p>
      </dgm:t>
    </dgm:pt>
    <dgm:pt modelId="{FBDC76E5-7B3F-4E26-B235-2F6C7A0F6931}" type="pres">
      <dgm:prSet presAssocID="{AF42E073-8437-4A96-91A8-53A617A02675}" presName="matrix" presStyleCnt="0">
        <dgm:presLayoutVars>
          <dgm:chMax val="1"/>
          <dgm:dir/>
          <dgm:resizeHandles val="exact"/>
        </dgm:presLayoutVars>
      </dgm:prSet>
      <dgm:spPr/>
    </dgm:pt>
    <dgm:pt modelId="{FE90100E-5776-42D0-B94C-182CB5BC6A5C}" type="pres">
      <dgm:prSet presAssocID="{AF42E073-8437-4A96-91A8-53A617A02675}" presName="axisShape" presStyleLbl="bgShp" presStyleIdx="0" presStyleCnt="1"/>
      <dgm:spPr/>
    </dgm:pt>
    <dgm:pt modelId="{C90AA44B-CFB7-4B22-8B6B-CC36F1CE6900}" type="pres">
      <dgm:prSet presAssocID="{AF42E073-8437-4A96-91A8-53A617A0267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658AB90-55C3-4A4C-9E6F-E0798EA60885}" type="pres">
      <dgm:prSet presAssocID="{AF42E073-8437-4A96-91A8-53A617A0267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D4A46A8-C0AA-416C-9644-9C2CD3CFC657}" type="pres">
      <dgm:prSet presAssocID="{AF42E073-8437-4A96-91A8-53A617A0267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88A2258-88FB-4272-887A-2B633F67A382}" type="pres">
      <dgm:prSet presAssocID="{AF42E073-8437-4A96-91A8-53A617A0267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4CDC704-68CE-4738-A8AD-2A9C15DC9901}" srcId="{AF42E073-8437-4A96-91A8-53A617A02675}" destId="{FA702636-0538-4923-B390-D7C82B5CA536}" srcOrd="2" destOrd="0" parTransId="{CA84CCFB-D832-46B6-98B9-D2F6C3FE4862}" sibTransId="{37AB9ECC-1D1A-4740-9424-D89675E8DFD2}"/>
    <dgm:cxn modelId="{FDEDA534-96AC-40E0-809D-0C7FD3CF9762}" type="presOf" srcId="{FA702636-0538-4923-B390-D7C82B5CA536}" destId="{BD4A46A8-C0AA-416C-9644-9C2CD3CFC657}" srcOrd="0" destOrd="0" presId="urn:microsoft.com/office/officeart/2005/8/layout/matrix2"/>
    <dgm:cxn modelId="{6AFA77B2-E08B-459E-A96A-EFD5B853076D}" srcId="{AF42E073-8437-4A96-91A8-53A617A02675}" destId="{2A219C67-B3E1-404B-9B66-CB4AFC94378E}" srcOrd="1" destOrd="0" parTransId="{71149C33-DA1C-4435-9296-E91F3FC8575B}" sibTransId="{1AF9437E-A035-430C-A042-893035663F74}"/>
    <dgm:cxn modelId="{268F09BC-CEF1-4C69-8450-CF6753FCFEE4}" type="presOf" srcId="{87978C99-A8C9-4DA2-AECA-3A4F123E99C8}" destId="{A88A2258-88FB-4272-887A-2B633F67A382}" srcOrd="0" destOrd="0" presId="urn:microsoft.com/office/officeart/2005/8/layout/matrix2"/>
    <dgm:cxn modelId="{4B2B34C9-99BA-4C1E-8017-7B86BE3D492F}" srcId="{AF42E073-8437-4A96-91A8-53A617A02675}" destId="{F3BEC2CE-A7A5-4876-8069-6863AA3E6500}" srcOrd="0" destOrd="0" parTransId="{626DDEB5-B00C-43B3-B935-E0A64C8CE936}" sibTransId="{F2082A89-25BA-41C9-A36E-E6B52C876359}"/>
    <dgm:cxn modelId="{2AF51FD2-09B9-43ED-9E2F-B79B02F3D112}" type="presOf" srcId="{2A219C67-B3E1-404B-9B66-CB4AFC94378E}" destId="{A658AB90-55C3-4A4C-9E6F-E0798EA60885}" srcOrd="0" destOrd="0" presId="urn:microsoft.com/office/officeart/2005/8/layout/matrix2"/>
    <dgm:cxn modelId="{30D053DB-9717-4EA7-A7C7-50F2C4526608}" type="presOf" srcId="{F3BEC2CE-A7A5-4876-8069-6863AA3E6500}" destId="{C90AA44B-CFB7-4B22-8B6B-CC36F1CE6900}" srcOrd="0" destOrd="0" presId="urn:microsoft.com/office/officeart/2005/8/layout/matrix2"/>
    <dgm:cxn modelId="{E88361ED-A239-4493-9869-6F7AA9552FA2}" srcId="{AF42E073-8437-4A96-91A8-53A617A02675}" destId="{87978C99-A8C9-4DA2-AECA-3A4F123E99C8}" srcOrd="3" destOrd="0" parTransId="{789B9642-6CA7-457D-BE4D-310850CCDCE8}" sibTransId="{2C90BE81-AC98-4741-85BC-497A6C57F68A}"/>
    <dgm:cxn modelId="{754018FF-B898-4216-AAFF-4FD9B274BE62}" type="presOf" srcId="{AF42E073-8437-4A96-91A8-53A617A02675}" destId="{FBDC76E5-7B3F-4E26-B235-2F6C7A0F6931}" srcOrd="0" destOrd="0" presId="urn:microsoft.com/office/officeart/2005/8/layout/matrix2"/>
    <dgm:cxn modelId="{EC871C63-A568-4E92-A5A8-846EFCA9916A}" type="presParOf" srcId="{FBDC76E5-7B3F-4E26-B235-2F6C7A0F6931}" destId="{FE90100E-5776-42D0-B94C-182CB5BC6A5C}" srcOrd="0" destOrd="0" presId="urn:microsoft.com/office/officeart/2005/8/layout/matrix2"/>
    <dgm:cxn modelId="{F16BFFC3-8938-4C3E-95D0-0F14721D4FDE}" type="presParOf" srcId="{FBDC76E5-7B3F-4E26-B235-2F6C7A0F6931}" destId="{C90AA44B-CFB7-4B22-8B6B-CC36F1CE6900}" srcOrd="1" destOrd="0" presId="urn:microsoft.com/office/officeart/2005/8/layout/matrix2"/>
    <dgm:cxn modelId="{0A8A4053-46C2-43D7-86BC-E400D1E75907}" type="presParOf" srcId="{FBDC76E5-7B3F-4E26-B235-2F6C7A0F6931}" destId="{A658AB90-55C3-4A4C-9E6F-E0798EA60885}" srcOrd="2" destOrd="0" presId="urn:microsoft.com/office/officeart/2005/8/layout/matrix2"/>
    <dgm:cxn modelId="{B951353C-721C-4C5F-9C3E-BC754D761E3C}" type="presParOf" srcId="{FBDC76E5-7B3F-4E26-B235-2F6C7A0F6931}" destId="{BD4A46A8-C0AA-416C-9644-9C2CD3CFC657}" srcOrd="3" destOrd="0" presId="urn:microsoft.com/office/officeart/2005/8/layout/matrix2"/>
    <dgm:cxn modelId="{851FD914-3C58-4B5E-BAC1-4608349FAA55}" type="presParOf" srcId="{FBDC76E5-7B3F-4E26-B235-2F6C7A0F6931}" destId="{A88A2258-88FB-4272-887A-2B633F67A38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9E6DC-FF37-4A55-85C4-9A2E83D676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B57901D-E581-4D32-ACE9-2C20C045BE20}">
      <dgm:prSet/>
      <dgm:spPr/>
      <dgm:t>
        <a:bodyPr/>
        <a:lstStyle/>
        <a:p>
          <a:r>
            <a:rPr lang="fr-FR" b="0" u="none" dirty="0">
              <a:solidFill>
                <a:schemeClr val="bg1"/>
              </a:solidFill>
            </a:rPr>
            <a:t>Les métiers en cabinet</a:t>
          </a:r>
        </a:p>
      </dgm:t>
    </dgm:pt>
    <dgm:pt modelId="{D13B1995-75B4-4239-81F1-74A24215E995}" type="parTrans" cxnId="{9F327B21-CB04-4F9D-B6DB-C9FA569B9F24}">
      <dgm:prSet/>
      <dgm:spPr/>
      <dgm:t>
        <a:bodyPr/>
        <a:lstStyle/>
        <a:p>
          <a:endParaRPr lang="fr-FR"/>
        </a:p>
      </dgm:t>
    </dgm:pt>
    <dgm:pt modelId="{45F366D3-13DB-43E4-9338-B3CC760CF9F9}" type="sibTrans" cxnId="{9F327B21-CB04-4F9D-B6DB-C9FA569B9F24}">
      <dgm:prSet/>
      <dgm:spPr/>
      <dgm:t>
        <a:bodyPr/>
        <a:lstStyle/>
        <a:p>
          <a:endParaRPr lang="fr-FR"/>
        </a:p>
      </dgm:t>
    </dgm:pt>
    <dgm:pt modelId="{DC267848-31F5-4079-8C3F-45AF79EDA66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u="none" dirty="0">
              <a:solidFill>
                <a:schemeClr val="bg1"/>
              </a:solidFill>
            </a:rPr>
            <a:t>Expert-comptable (DEC)</a:t>
          </a:r>
          <a:br>
            <a:rPr lang="fr-FR" b="0" i="0" u="none" dirty="0">
              <a:solidFill>
                <a:schemeClr val="bg1"/>
              </a:solidFill>
            </a:rPr>
          </a:br>
          <a:r>
            <a:rPr lang="fr-FR" b="0" i="0" u="none" dirty="0">
              <a:solidFill>
                <a:schemeClr val="bg1"/>
              </a:solidFill>
            </a:rPr>
            <a:t>Expert-comptable stagiaire (DSCG)  Commissaire aux comptes (DEC/CAFCAC)</a:t>
          </a:r>
          <a:br>
            <a:rPr lang="fr-FR" b="0" i="0" u="none" dirty="0">
              <a:solidFill>
                <a:schemeClr val="bg1"/>
              </a:solidFill>
            </a:rPr>
          </a:br>
          <a:r>
            <a:rPr lang="fr-FR" b="0" i="0" u="none" dirty="0">
              <a:solidFill>
                <a:schemeClr val="bg1"/>
              </a:solidFill>
            </a:rPr>
            <a:t>Chef de mission (DSCG)</a:t>
          </a:r>
          <a:br>
            <a:rPr lang="fr-FR" b="0" i="0" u="none" dirty="0">
              <a:solidFill>
                <a:schemeClr val="bg1"/>
              </a:solidFill>
            </a:rPr>
          </a:br>
          <a:r>
            <a:rPr lang="fr-FR" b="0" i="0" u="none" dirty="0">
              <a:solidFill>
                <a:schemeClr val="bg1"/>
              </a:solidFill>
            </a:rPr>
            <a:t>Collaborateur (DCG)</a:t>
          </a:r>
        </a:p>
      </dgm:t>
    </dgm:pt>
    <dgm:pt modelId="{30F2A0D2-32C3-4A27-B6EE-F8E23C96BDAE}" type="parTrans" cxnId="{213B5246-188A-4C2B-BDC0-79E975034355}">
      <dgm:prSet/>
      <dgm:spPr/>
      <dgm:t>
        <a:bodyPr/>
        <a:lstStyle/>
        <a:p>
          <a:endParaRPr lang="fr-FR"/>
        </a:p>
      </dgm:t>
    </dgm:pt>
    <dgm:pt modelId="{510B066C-A932-40E4-80CE-A91A1A2E4D9B}" type="sibTrans" cxnId="{213B5246-188A-4C2B-BDC0-79E975034355}">
      <dgm:prSet/>
      <dgm:spPr/>
      <dgm:t>
        <a:bodyPr/>
        <a:lstStyle/>
        <a:p>
          <a:endParaRPr lang="fr-FR"/>
        </a:p>
      </dgm:t>
    </dgm:pt>
    <dgm:pt modelId="{28002DE6-81D0-4557-ACDD-C1E0F76F6593}">
      <dgm:prSet/>
      <dgm:spPr/>
      <dgm:t>
        <a:bodyPr/>
        <a:lstStyle/>
        <a:p>
          <a:r>
            <a:rPr lang="fr-FR" b="0" i="0" u="none" dirty="0">
              <a:solidFill>
                <a:schemeClr val="bg1"/>
              </a:solidFill>
            </a:rPr>
            <a:t>Les métiers</a:t>
          </a:r>
          <a:br>
            <a:rPr lang="fr-FR" b="0" i="0" u="none" dirty="0">
              <a:solidFill>
                <a:schemeClr val="bg1"/>
              </a:solidFill>
            </a:rPr>
          </a:br>
          <a:r>
            <a:rPr lang="fr-FR" b="0" i="0" u="none" dirty="0">
              <a:solidFill>
                <a:schemeClr val="bg1"/>
              </a:solidFill>
            </a:rPr>
            <a:t>en entreprise</a:t>
          </a:r>
          <a:endParaRPr lang="fr-FR" b="0" u="none" dirty="0">
            <a:solidFill>
              <a:schemeClr val="bg1"/>
            </a:solidFill>
          </a:endParaRPr>
        </a:p>
      </dgm:t>
    </dgm:pt>
    <dgm:pt modelId="{B275B58A-4D19-4163-90CE-58924FC854FF}" type="parTrans" cxnId="{75BE787A-699D-4AA8-B87A-BAC5B6C6098D}">
      <dgm:prSet/>
      <dgm:spPr/>
      <dgm:t>
        <a:bodyPr/>
        <a:lstStyle/>
        <a:p>
          <a:endParaRPr lang="fr-FR"/>
        </a:p>
      </dgm:t>
    </dgm:pt>
    <dgm:pt modelId="{6FCA2107-E957-4AEA-899E-7823F44FCA19}" type="sibTrans" cxnId="{75BE787A-699D-4AA8-B87A-BAC5B6C6098D}">
      <dgm:prSet/>
      <dgm:spPr/>
      <dgm:t>
        <a:bodyPr/>
        <a:lstStyle/>
        <a:p>
          <a:endParaRPr lang="fr-FR"/>
        </a:p>
      </dgm:t>
    </dgm:pt>
    <dgm:pt modelId="{EC674299-93A3-4782-A0CD-CCD47A61570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u="none" dirty="0">
              <a:solidFill>
                <a:schemeClr val="bg1"/>
              </a:solidFill>
            </a:rPr>
            <a:t>Directeur administratif et financier </a:t>
          </a:r>
          <a:br>
            <a:rPr lang="fr-FR" b="0" i="0" u="none" dirty="0">
              <a:solidFill>
                <a:schemeClr val="bg1"/>
              </a:solidFill>
            </a:rPr>
          </a:br>
          <a:r>
            <a:rPr lang="fr-FR" b="0" i="0" u="none" dirty="0">
              <a:solidFill>
                <a:schemeClr val="bg1"/>
              </a:solidFill>
            </a:rPr>
            <a:t>Chef comptable </a:t>
          </a:r>
          <a:br>
            <a:rPr lang="fr-FR" b="0" i="0" u="none" dirty="0">
              <a:solidFill>
                <a:schemeClr val="bg1"/>
              </a:solidFill>
            </a:rPr>
          </a:br>
          <a:r>
            <a:rPr lang="fr-FR" b="0" i="0" u="none" dirty="0">
              <a:solidFill>
                <a:schemeClr val="bg1"/>
              </a:solidFill>
            </a:rPr>
            <a:t>Auditeur interne </a:t>
          </a:r>
          <a:br>
            <a:rPr lang="fr-FR" b="0" i="0" u="none" dirty="0">
              <a:solidFill>
                <a:schemeClr val="bg1"/>
              </a:solidFill>
            </a:rPr>
          </a:br>
          <a:r>
            <a:rPr lang="fr-FR" b="0" i="0" u="none" dirty="0">
              <a:solidFill>
                <a:schemeClr val="bg1"/>
              </a:solidFill>
            </a:rPr>
            <a:t>Contrôleur de gestion Comptable unique</a:t>
          </a:r>
        </a:p>
      </dgm:t>
    </dgm:pt>
    <dgm:pt modelId="{ADB335EF-3025-41E9-88F8-5FD87789325D}" type="parTrans" cxnId="{88105223-72ED-42F5-A6E2-98559455C285}">
      <dgm:prSet/>
      <dgm:spPr/>
      <dgm:t>
        <a:bodyPr/>
        <a:lstStyle/>
        <a:p>
          <a:endParaRPr lang="fr-FR"/>
        </a:p>
      </dgm:t>
    </dgm:pt>
    <dgm:pt modelId="{1703D601-691B-4D22-9682-665C06391407}" type="sibTrans" cxnId="{88105223-72ED-42F5-A6E2-98559455C285}">
      <dgm:prSet/>
      <dgm:spPr/>
      <dgm:t>
        <a:bodyPr/>
        <a:lstStyle/>
        <a:p>
          <a:endParaRPr lang="fr-FR"/>
        </a:p>
      </dgm:t>
    </dgm:pt>
    <dgm:pt modelId="{E52B3737-DC60-4C44-8EF4-8E56A3EC53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u="none" dirty="0">
              <a:solidFill>
                <a:schemeClr val="bg1"/>
              </a:solidFill>
            </a:rPr>
            <a:t>Les métiers de la</a:t>
          </a:r>
          <a:br>
            <a:rPr lang="fr-FR" b="0" i="0" u="none" dirty="0">
              <a:solidFill>
                <a:schemeClr val="bg1"/>
              </a:solidFill>
            </a:rPr>
          </a:br>
          <a:r>
            <a:rPr lang="fr-FR" b="0" i="0" u="none" dirty="0">
              <a:solidFill>
                <a:schemeClr val="bg1"/>
              </a:solidFill>
            </a:rPr>
            <a:t>fonction publique</a:t>
          </a:r>
        </a:p>
      </dgm:t>
    </dgm:pt>
    <dgm:pt modelId="{EAF3DF98-0BFF-438D-936F-6D0CCCE0FD48}" type="parTrans" cxnId="{FEB70C2B-05AF-4B57-9550-09B6B1F159B6}">
      <dgm:prSet/>
      <dgm:spPr/>
      <dgm:t>
        <a:bodyPr/>
        <a:lstStyle/>
        <a:p>
          <a:endParaRPr lang="fr-FR"/>
        </a:p>
      </dgm:t>
    </dgm:pt>
    <dgm:pt modelId="{196E4410-346A-4E2C-B96C-ABE9EB42AECD}" type="sibTrans" cxnId="{FEB70C2B-05AF-4B57-9550-09B6B1F159B6}">
      <dgm:prSet/>
      <dgm:spPr/>
      <dgm:t>
        <a:bodyPr/>
        <a:lstStyle/>
        <a:p>
          <a:endParaRPr lang="fr-FR"/>
        </a:p>
      </dgm:t>
    </dgm:pt>
    <dgm:pt modelId="{B63092F6-CF12-4069-B7AE-87C0DFB9374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>
              <a:solidFill>
                <a:schemeClr val="bg1"/>
              </a:solidFill>
            </a:rPr>
            <a:t>Contrôleur et inspecteur des finances publiques </a:t>
          </a:r>
          <a:br>
            <a:rPr lang="fr-FR" b="0" i="0" dirty="0">
              <a:solidFill>
                <a:schemeClr val="bg1"/>
              </a:solidFill>
            </a:rPr>
          </a:br>
          <a:r>
            <a:rPr lang="fr-FR" b="0" i="0" dirty="0">
              <a:solidFill>
                <a:schemeClr val="bg1"/>
              </a:solidFill>
            </a:rPr>
            <a:t>Agent comptable </a:t>
          </a:r>
          <a:br>
            <a:rPr lang="fr-FR" b="0" i="0" dirty="0">
              <a:solidFill>
                <a:schemeClr val="bg1"/>
              </a:solidFill>
            </a:rPr>
          </a:br>
          <a:r>
            <a:rPr lang="fr-FR" b="0" i="0" dirty="0">
              <a:solidFill>
                <a:schemeClr val="bg1"/>
              </a:solidFill>
            </a:rPr>
            <a:t>Enseignant </a:t>
          </a:r>
          <a:r>
            <a:rPr lang="fr-FR" b="0" i="0" u="none" dirty="0">
              <a:solidFill>
                <a:schemeClr val="bg1"/>
              </a:solidFill>
            </a:rPr>
            <a:t> </a:t>
          </a:r>
          <a:br>
            <a:rPr lang="fr-FR" b="0" i="0" u="none" dirty="0">
              <a:solidFill>
                <a:schemeClr val="bg1"/>
              </a:solidFill>
            </a:rPr>
          </a:br>
          <a:r>
            <a:rPr lang="fr-FR" b="0" i="0" u="none" dirty="0">
              <a:solidFill>
                <a:schemeClr val="bg1"/>
              </a:solidFill>
            </a:rPr>
            <a:t>(DSCG ou autre Master)</a:t>
          </a:r>
        </a:p>
      </dgm:t>
    </dgm:pt>
    <dgm:pt modelId="{963BA6C3-7F80-47A8-A894-1118BC02D202}" type="parTrans" cxnId="{48E6DA77-8DA2-408B-A232-DF4F75B7AB8D}">
      <dgm:prSet/>
      <dgm:spPr/>
      <dgm:t>
        <a:bodyPr/>
        <a:lstStyle/>
        <a:p>
          <a:endParaRPr lang="fr-FR"/>
        </a:p>
      </dgm:t>
    </dgm:pt>
    <dgm:pt modelId="{5AB20F3D-00EA-4457-A949-5D3820ED764A}" type="sibTrans" cxnId="{48E6DA77-8DA2-408B-A232-DF4F75B7AB8D}">
      <dgm:prSet/>
      <dgm:spPr/>
      <dgm:t>
        <a:bodyPr/>
        <a:lstStyle/>
        <a:p>
          <a:endParaRPr lang="fr-FR"/>
        </a:p>
      </dgm:t>
    </dgm:pt>
    <dgm:pt modelId="{292F46CC-18F7-4626-BB5E-85B5FB52D660}" type="pres">
      <dgm:prSet presAssocID="{EB69E6DC-FF37-4A55-85C4-9A2E83D676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79B64A-DEB8-458A-B566-EC32F764FEF6}" type="pres">
      <dgm:prSet presAssocID="{0B57901D-E581-4D32-ACE9-2C20C045BE20}" presName="hierRoot1" presStyleCnt="0">
        <dgm:presLayoutVars>
          <dgm:hierBranch val="init"/>
        </dgm:presLayoutVars>
      </dgm:prSet>
      <dgm:spPr/>
    </dgm:pt>
    <dgm:pt modelId="{729D8344-D3FF-41D1-AEF8-2DB470FD6EEF}" type="pres">
      <dgm:prSet presAssocID="{0B57901D-E581-4D32-ACE9-2C20C045BE20}" presName="rootComposite1" presStyleCnt="0"/>
      <dgm:spPr/>
    </dgm:pt>
    <dgm:pt modelId="{885765E0-AD7A-44A4-B6F5-07199AABBE3B}" type="pres">
      <dgm:prSet presAssocID="{0B57901D-E581-4D32-ACE9-2C20C045BE20}" presName="rootText1" presStyleLbl="node0" presStyleIdx="0" presStyleCnt="3">
        <dgm:presLayoutVars>
          <dgm:chPref val="3"/>
        </dgm:presLayoutVars>
      </dgm:prSet>
      <dgm:spPr/>
    </dgm:pt>
    <dgm:pt modelId="{6F763206-23C0-46FF-BEA7-4DC7A7544631}" type="pres">
      <dgm:prSet presAssocID="{0B57901D-E581-4D32-ACE9-2C20C045BE20}" presName="rootConnector1" presStyleLbl="node1" presStyleIdx="0" presStyleCnt="0"/>
      <dgm:spPr/>
    </dgm:pt>
    <dgm:pt modelId="{9BE69043-2154-41B3-B80D-C6F5CA9838F6}" type="pres">
      <dgm:prSet presAssocID="{0B57901D-E581-4D32-ACE9-2C20C045BE20}" presName="hierChild2" presStyleCnt="0"/>
      <dgm:spPr/>
    </dgm:pt>
    <dgm:pt modelId="{F17AE352-E0C7-45B6-98FC-40EDD805E73A}" type="pres">
      <dgm:prSet presAssocID="{30F2A0D2-32C3-4A27-B6EE-F8E23C96BDAE}" presName="Name37" presStyleLbl="parChTrans1D2" presStyleIdx="0" presStyleCnt="3"/>
      <dgm:spPr/>
    </dgm:pt>
    <dgm:pt modelId="{AC5EB788-87D9-41FB-B0DF-F3A880FB2300}" type="pres">
      <dgm:prSet presAssocID="{DC267848-31F5-4079-8C3F-45AF79EDA669}" presName="hierRoot2" presStyleCnt="0">
        <dgm:presLayoutVars>
          <dgm:hierBranch val="init"/>
        </dgm:presLayoutVars>
      </dgm:prSet>
      <dgm:spPr/>
    </dgm:pt>
    <dgm:pt modelId="{641BA00B-1910-4489-AC9F-5D3912A23B77}" type="pres">
      <dgm:prSet presAssocID="{DC267848-31F5-4079-8C3F-45AF79EDA669}" presName="rootComposite" presStyleCnt="0"/>
      <dgm:spPr/>
    </dgm:pt>
    <dgm:pt modelId="{1EA384BD-E8BA-48A2-9389-0AE64DE681E5}" type="pres">
      <dgm:prSet presAssocID="{DC267848-31F5-4079-8C3F-45AF79EDA669}" presName="rootText" presStyleLbl="node2" presStyleIdx="0" presStyleCnt="3" custScaleX="114105">
        <dgm:presLayoutVars>
          <dgm:chPref val="3"/>
        </dgm:presLayoutVars>
      </dgm:prSet>
      <dgm:spPr/>
    </dgm:pt>
    <dgm:pt modelId="{15A18C73-E9E9-4461-9386-F3979B55343E}" type="pres">
      <dgm:prSet presAssocID="{DC267848-31F5-4079-8C3F-45AF79EDA669}" presName="rootConnector" presStyleLbl="node2" presStyleIdx="0" presStyleCnt="3"/>
      <dgm:spPr/>
    </dgm:pt>
    <dgm:pt modelId="{7374B71F-7F00-45B1-93FD-2723E7F7BBB9}" type="pres">
      <dgm:prSet presAssocID="{DC267848-31F5-4079-8C3F-45AF79EDA669}" presName="hierChild4" presStyleCnt="0"/>
      <dgm:spPr/>
    </dgm:pt>
    <dgm:pt modelId="{8FE1201F-AE64-4761-A830-BA757117D344}" type="pres">
      <dgm:prSet presAssocID="{DC267848-31F5-4079-8C3F-45AF79EDA669}" presName="hierChild5" presStyleCnt="0"/>
      <dgm:spPr/>
    </dgm:pt>
    <dgm:pt modelId="{C366ADC1-9371-4C18-BF8C-F97D07384AB4}" type="pres">
      <dgm:prSet presAssocID="{0B57901D-E581-4D32-ACE9-2C20C045BE20}" presName="hierChild3" presStyleCnt="0"/>
      <dgm:spPr/>
    </dgm:pt>
    <dgm:pt modelId="{7A63CDD4-6529-417B-80B6-46C376B3DE07}" type="pres">
      <dgm:prSet presAssocID="{28002DE6-81D0-4557-ACDD-C1E0F76F6593}" presName="hierRoot1" presStyleCnt="0">
        <dgm:presLayoutVars>
          <dgm:hierBranch val="init"/>
        </dgm:presLayoutVars>
      </dgm:prSet>
      <dgm:spPr/>
    </dgm:pt>
    <dgm:pt modelId="{9698D8C7-E247-4E68-BE5F-4BF2F5EA2FC9}" type="pres">
      <dgm:prSet presAssocID="{28002DE6-81D0-4557-ACDD-C1E0F76F6593}" presName="rootComposite1" presStyleCnt="0"/>
      <dgm:spPr/>
    </dgm:pt>
    <dgm:pt modelId="{A9F3F609-2DEF-4487-B7C7-659C1BF97CC7}" type="pres">
      <dgm:prSet presAssocID="{28002DE6-81D0-4557-ACDD-C1E0F76F6593}" presName="rootText1" presStyleLbl="node0" presStyleIdx="1" presStyleCnt="3">
        <dgm:presLayoutVars>
          <dgm:chPref val="3"/>
        </dgm:presLayoutVars>
      </dgm:prSet>
      <dgm:spPr/>
    </dgm:pt>
    <dgm:pt modelId="{734FD59D-A680-4176-9728-4F814F883F0D}" type="pres">
      <dgm:prSet presAssocID="{28002DE6-81D0-4557-ACDD-C1E0F76F6593}" presName="rootConnector1" presStyleLbl="node1" presStyleIdx="0" presStyleCnt="0"/>
      <dgm:spPr/>
    </dgm:pt>
    <dgm:pt modelId="{C3C3EAE3-29DB-40EC-BE89-CCB9F2DA0A32}" type="pres">
      <dgm:prSet presAssocID="{28002DE6-81D0-4557-ACDD-C1E0F76F6593}" presName="hierChild2" presStyleCnt="0"/>
      <dgm:spPr/>
    </dgm:pt>
    <dgm:pt modelId="{30E186F7-50A6-4584-8C2B-8C5C451F5DF9}" type="pres">
      <dgm:prSet presAssocID="{ADB335EF-3025-41E9-88F8-5FD87789325D}" presName="Name37" presStyleLbl="parChTrans1D2" presStyleIdx="1" presStyleCnt="3"/>
      <dgm:spPr/>
    </dgm:pt>
    <dgm:pt modelId="{3D54B40B-A0D5-4D28-A001-3325D7FB7901}" type="pres">
      <dgm:prSet presAssocID="{EC674299-93A3-4782-A0CD-CCD47A615706}" presName="hierRoot2" presStyleCnt="0">
        <dgm:presLayoutVars>
          <dgm:hierBranch val="init"/>
        </dgm:presLayoutVars>
      </dgm:prSet>
      <dgm:spPr/>
    </dgm:pt>
    <dgm:pt modelId="{E9B61C26-E1B8-4DC1-A8BD-A9193BB0C255}" type="pres">
      <dgm:prSet presAssocID="{EC674299-93A3-4782-A0CD-CCD47A615706}" presName="rootComposite" presStyleCnt="0"/>
      <dgm:spPr/>
    </dgm:pt>
    <dgm:pt modelId="{40F19286-1A16-4A77-ABEC-731E6C10B308}" type="pres">
      <dgm:prSet presAssocID="{EC674299-93A3-4782-A0CD-CCD47A615706}" presName="rootText" presStyleLbl="node2" presStyleIdx="1" presStyleCnt="3">
        <dgm:presLayoutVars>
          <dgm:chPref val="3"/>
        </dgm:presLayoutVars>
      </dgm:prSet>
      <dgm:spPr/>
    </dgm:pt>
    <dgm:pt modelId="{BD9DEE9A-37F4-4EE9-BEF9-7DC46CF3ED70}" type="pres">
      <dgm:prSet presAssocID="{EC674299-93A3-4782-A0CD-CCD47A615706}" presName="rootConnector" presStyleLbl="node2" presStyleIdx="1" presStyleCnt="3"/>
      <dgm:spPr/>
    </dgm:pt>
    <dgm:pt modelId="{DC90F492-29B2-4099-BA9B-767F639CC6C7}" type="pres">
      <dgm:prSet presAssocID="{EC674299-93A3-4782-A0CD-CCD47A615706}" presName="hierChild4" presStyleCnt="0"/>
      <dgm:spPr/>
    </dgm:pt>
    <dgm:pt modelId="{EEF228FC-AA8F-4D1B-B017-E451D54F7C69}" type="pres">
      <dgm:prSet presAssocID="{EC674299-93A3-4782-A0CD-CCD47A615706}" presName="hierChild5" presStyleCnt="0"/>
      <dgm:spPr/>
    </dgm:pt>
    <dgm:pt modelId="{2B0A3F66-B8AF-40A7-8FB1-666A68AC456E}" type="pres">
      <dgm:prSet presAssocID="{28002DE6-81D0-4557-ACDD-C1E0F76F6593}" presName="hierChild3" presStyleCnt="0"/>
      <dgm:spPr/>
    </dgm:pt>
    <dgm:pt modelId="{6926F6F6-0250-4CB3-800A-04746D200BB9}" type="pres">
      <dgm:prSet presAssocID="{E52B3737-DC60-4C44-8EF4-8E56A3EC539A}" presName="hierRoot1" presStyleCnt="0">
        <dgm:presLayoutVars>
          <dgm:hierBranch val="init"/>
        </dgm:presLayoutVars>
      </dgm:prSet>
      <dgm:spPr/>
    </dgm:pt>
    <dgm:pt modelId="{11B84C86-22ED-4D3A-9A63-3FBD966B0797}" type="pres">
      <dgm:prSet presAssocID="{E52B3737-DC60-4C44-8EF4-8E56A3EC539A}" presName="rootComposite1" presStyleCnt="0"/>
      <dgm:spPr/>
    </dgm:pt>
    <dgm:pt modelId="{1700058B-B91A-4157-B40E-E72CA5E84D8C}" type="pres">
      <dgm:prSet presAssocID="{E52B3737-DC60-4C44-8EF4-8E56A3EC539A}" presName="rootText1" presStyleLbl="node0" presStyleIdx="2" presStyleCnt="3">
        <dgm:presLayoutVars>
          <dgm:chPref val="3"/>
        </dgm:presLayoutVars>
      </dgm:prSet>
      <dgm:spPr/>
    </dgm:pt>
    <dgm:pt modelId="{2705A82C-BA0A-4053-ADDE-6F189EA4D338}" type="pres">
      <dgm:prSet presAssocID="{E52B3737-DC60-4C44-8EF4-8E56A3EC539A}" presName="rootConnector1" presStyleLbl="node1" presStyleIdx="0" presStyleCnt="0"/>
      <dgm:spPr/>
    </dgm:pt>
    <dgm:pt modelId="{62C41FA4-105A-42D9-BF28-90BE8FD7A58C}" type="pres">
      <dgm:prSet presAssocID="{E52B3737-DC60-4C44-8EF4-8E56A3EC539A}" presName="hierChild2" presStyleCnt="0"/>
      <dgm:spPr/>
    </dgm:pt>
    <dgm:pt modelId="{20842505-7034-48F6-955C-2AC880BE7D34}" type="pres">
      <dgm:prSet presAssocID="{963BA6C3-7F80-47A8-A894-1118BC02D202}" presName="Name37" presStyleLbl="parChTrans1D2" presStyleIdx="2" presStyleCnt="3"/>
      <dgm:spPr/>
    </dgm:pt>
    <dgm:pt modelId="{80FD1C3D-C4E1-47E4-8968-6025DC459A85}" type="pres">
      <dgm:prSet presAssocID="{B63092F6-CF12-4069-B7AE-87C0DFB93741}" presName="hierRoot2" presStyleCnt="0">
        <dgm:presLayoutVars>
          <dgm:hierBranch val="init"/>
        </dgm:presLayoutVars>
      </dgm:prSet>
      <dgm:spPr/>
    </dgm:pt>
    <dgm:pt modelId="{8E530B9B-EC86-40D5-9C85-F4ACCD488ADA}" type="pres">
      <dgm:prSet presAssocID="{B63092F6-CF12-4069-B7AE-87C0DFB93741}" presName="rootComposite" presStyleCnt="0"/>
      <dgm:spPr/>
    </dgm:pt>
    <dgm:pt modelId="{3B585564-6004-41A6-85AF-BEF4A885D504}" type="pres">
      <dgm:prSet presAssocID="{B63092F6-CF12-4069-B7AE-87C0DFB93741}" presName="rootText" presStyleLbl="node2" presStyleIdx="2" presStyleCnt="3">
        <dgm:presLayoutVars>
          <dgm:chPref val="3"/>
        </dgm:presLayoutVars>
      </dgm:prSet>
      <dgm:spPr/>
    </dgm:pt>
    <dgm:pt modelId="{832F652D-6874-4DF0-BF39-F8D7D3141D9B}" type="pres">
      <dgm:prSet presAssocID="{B63092F6-CF12-4069-B7AE-87C0DFB93741}" presName="rootConnector" presStyleLbl="node2" presStyleIdx="2" presStyleCnt="3"/>
      <dgm:spPr/>
    </dgm:pt>
    <dgm:pt modelId="{6B6CBB8B-E192-495B-9108-E802E2109B71}" type="pres">
      <dgm:prSet presAssocID="{B63092F6-CF12-4069-B7AE-87C0DFB93741}" presName="hierChild4" presStyleCnt="0"/>
      <dgm:spPr/>
    </dgm:pt>
    <dgm:pt modelId="{54E64DBD-1CE5-4045-8D75-3363CB717897}" type="pres">
      <dgm:prSet presAssocID="{B63092F6-CF12-4069-B7AE-87C0DFB93741}" presName="hierChild5" presStyleCnt="0"/>
      <dgm:spPr/>
    </dgm:pt>
    <dgm:pt modelId="{A178D823-0D68-4384-9DD0-0C505BF4F2F9}" type="pres">
      <dgm:prSet presAssocID="{E52B3737-DC60-4C44-8EF4-8E56A3EC539A}" presName="hierChild3" presStyleCnt="0"/>
      <dgm:spPr/>
    </dgm:pt>
  </dgm:ptLst>
  <dgm:cxnLst>
    <dgm:cxn modelId="{A2EA7F03-4753-4817-B045-811DC2DC9670}" type="presOf" srcId="{EC674299-93A3-4782-A0CD-CCD47A615706}" destId="{40F19286-1A16-4A77-ABEC-731E6C10B308}" srcOrd="0" destOrd="0" presId="urn:microsoft.com/office/officeart/2005/8/layout/orgChart1"/>
    <dgm:cxn modelId="{11555913-6470-4666-B110-6D512B436D0D}" type="presOf" srcId="{0B57901D-E581-4D32-ACE9-2C20C045BE20}" destId="{6F763206-23C0-46FF-BEA7-4DC7A7544631}" srcOrd="1" destOrd="0" presId="urn:microsoft.com/office/officeart/2005/8/layout/orgChart1"/>
    <dgm:cxn modelId="{D9B5A913-0374-46DD-AAAA-55FC86F79B73}" type="presOf" srcId="{28002DE6-81D0-4557-ACDD-C1E0F76F6593}" destId="{734FD59D-A680-4176-9728-4F814F883F0D}" srcOrd="1" destOrd="0" presId="urn:microsoft.com/office/officeart/2005/8/layout/orgChart1"/>
    <dgm:cxn modelId="{9F327B21-CB04-4F9D-B6DB-C9FA569B9F24}" srcId="{EB69E6DC-FF37-4A55-85C4-9A2E83D676B6}" destId="{0B57901D-E581-4D32-ACE9-2C20C045BE20}" srcOrd="0" destOrd="0" parTransId="{D13B1995-75B4-4239-81F1-74A24215E995}" sibTransId="{45F366D3-13DB-43E4-9338-B3CC760CF9F9}"/>
    <dgm:cxn modelId="{88105223-72ED-42F5-A6E2-98559455C285}" srcId="{28002DE6-81D0-4557-ACDD-C1E0F76F6593}" destId="{EC674299-93A3-4782-A0CD-CCD47A615706}" srcOrd="0" destOrd="0" parTransId="{ADB335EF-3025-41E9-88F8-5FD87789325D}" sibTransId="{1703D601-691B-4D22-9682-665C06391407}"/>
    <dgm:cxn modelId="{FEB70C2B-05AF-4B57-9550-09B6B1F159B6}" srcId="{EB69E6DC-FF37-4A55-85C4-9A2E83D676B6}" destId="{E52B3737-DC60-4C44-8EF4-8E56A3EC539A}" srcOrd="2" destOrd="0" parTransId="{EAF3DF98-0BFF-438D-936F-6D0CCCE0FD48}" sibTransId="{196E4410-346A-4E2C-B96C-ABE9EB42AECD}"/>
    <dgm:cxn modelId="{381D902C-9BD5-4947-8ACD-03898FF4E808}" type="presOf" srcId="{DC267848-31F5-4079-8C3F-45AF79EDA669}" destId="{1EA384BD-E8BA-48A2-9389-0AE64DE681E5}" srcOrd="0" destOrd="0" presId="urn:microsoft.com/office/officeart/2005/8/layout/orgChart1"/>
    <dgm:cxn modelId="{7FF3A735-B2CA-446A-8B1A-8AD9A48B1F99}" type="presOf" srcId="{B63092F6-CF12-4069-B7AE-87C0DFB93741}" destId="{3B585564-6004-41A6-85AF-BEF4A885D504}" srcOrd="0" destOrd="0" presId="urn:microsoft.com/office/officeart/2005/8/layout/orgChart1"/>
    <dgm:cxn modelId="{CCA7195D-EF8E-48C1-9D46-EF92AC46CF21}" type="presOf" srcId="{0B57901D-E581-4D32-ACE9-2C20C045BE20}" destId="{885765E0-AD7A-44A4-B6F5-07199AABBE3B}" srcOrd="0" destOrd="0" presId="urn:microsoft.com/office/officeart/2005/8/layout/orgChart1"/>
    <dgm:cxn modelId="{213B5246-188A-4C2B-BDC0-79E975034355}" srcId="{0B57901D-E581-4D32-ACE9-2C20C045BE20}" destId="{DC267848-31F5-4079-8C3F-45AF79EDA669}" srcOrd="0" destOrd="0" parTransId="{30F2A0D2-32C3-4A27-B6EE-F8E23C96BDAE}" sibTransId="{510B066C-A932-40E4-80CE-A91A1A2E4D9B}"/>
    <dgm:cxn modelId="{2561E166-0418-42EA-B2B9-580A4CBE9712}" type="presOf" srcId="{B63092F6-CF12-4069-B7AE-87C0DFB93741}" destId="{832F652D-6874-4DF0-BF39-F8D7D3141D9B}" srcOrd="1" destOrd="0" presId="urn:microsoft.com/office/officeart/2005/8/layout/orgChart1"/>
    <dgm:cxn modelId="{4B524657-C074-417A-A694-31200633EB8A}" type="presOf" srcId="{ADB335EF-3025-41E9-88F8-5FD87789325D}" destId="{30E186F7-50A6-4584-8C2B-8C5C451F5DF9}" srcOrd="0" destOrd="0" presId="urn:microsoft.com/office/officeart/2005/8/layout/orgChart1"/>
    <dgm:cxn modelId="{48E6DA77-8DA2-408B-A232-DF4F75B7AB8D}" srcId="{E52B3737-DC60-4C44-8EF4-8E56A3EC539A}" destId="{B63092F6-CF12-4069-B7AE-87C0DFB93741}" srcOrd="0" destOrd="0" parTransId="{963BA6C3-7F80-47A8-A894-1118BC02D202}" sibTransId="{5AB20F3D-00EA-4457-A949-5D3820ED764A}"/>
    <dgm:cxn modelId="{75BE787A-699D-4AA8-B87A-BAC5B6C6098D}" srcId="{EB69E6DC-FF37-4A55-85C4-9A2E83D676B6}" destId="{28002DE6-81D0-4557-ACDD-C1E0F76F6593}" srcOrd="1" destOrd="0" parTransId="{B275B58A-4D19-4163-90CE-58924FC854FF}" sibTransId="{6FCA2107-E957-4AEA-899E-7823F44FCA19}"/>
    <dgm:cxn modelId="{1D5BA493-D37F-4426-A96E-F9446B0540FD}" type="presOf" srcId="{28002DE6-81D0-4557-ACDD-C1E0F76F6593}" destId="{A9F3F609-2DEF-4487-B7C7-659C1BF97CC7}" srcOrd="0" destOrd="0" presId="urn:microsoft.com/office/officeart/2005/8/layout/orgChart1"/>
    <dgm:cxn modelId="{EBD95995-8B15-49E7-AFC3-4997AEECEB9B}" type="presOf" srcId="{E52B3737-DC60-4C44-8EF4-8E56A3EC539A}" destId="{2705A82C-BA0A-4053-ADDE-6F189EA4D338}" srcOrd="1" destOrd="0" presId="urn:microsoft.com/office/officeart/2005/8/layout/orgChart1"/>
    <dgm:cxn modelId="{59CC1B9A-359E-40A9-B690-3CF8788ABC74}" type="presOf" srcId="{DC267848-31F5-4079-8C3F-45AF79EDA669}" destId="{15A18C73-E9E9-4461-9386-F3979B55343E}" srcOrd="1" destOrd="0" presId="urn:microsoft.com/office/officeart/2005/8/layout/orgChart1"/>
    <dgm:cxn modelId="{8E11D6B4-E55C-4BFA-8C3B-3C5998A05B95}" type="presOf" srcId="{EB69E6DC-FF37-4A55-85C4-9A2E83D676B6}" destId="{292F46CC-18F7-4626-BB5E-85B5FB52D660}" srcOrd="0" destOrd="0" presId="urn:microsoft.com/office/officeart/2005/8/layout/orgChart1"/>
    <dgm:cxn modelId="{92C8E5C1-6214-4FC3-93C2-0782A0994CAF}" type="presOf" srcId="{E52B3737-DC60-4C44-8EF4-8E56A3EC539A}" destId="{1700058B-B91A-4157-B40E-E72CA5E84D8C}" srcOrd="0" destOrd="0" presId="urn:microsoft.com/office/officeart/2005/8/layout/orgChart1"/>
    <dgm:cxn modelId="{7A5409C8-D9CE-448B-8B97-B9F24D04323A}" type="presOf" srcId="{30F2A0D2-32C3-4A27-B6EE-F8E23C96BDAE}" destId="{F17AE352-E0C7-45B6-98FC-40EDD805E73A}" srcOrd="0" destOrd="0" presId="urn:microsoft.com/office/officeart/2005/8/layout/orgChart1"/>
    <dgm:cxn modelId="{92E2CEE2-BBA4-447D-965E-BEC24159D8EF}" type="presOf" srcId="{963BA6C3-7F80-47A8-A894-1118BC02D202}" destId="{20842505-7034-48F6-955C-2AC880BE7D34}" srcOrd="0" destOrd="0" presId="urn:microsoft.com/office/officeart/2005/8/layout/orgChart1"/>
    <dgm:cxn modelId="{22573FE4-97EC-4A31-A35D-80F1CDD40087}" type="presOf" srcId="{EC674299-93A3-4782-A0CD-CCD47A615706}" destId="{BD9DEE9A-37F4-4EE9-BEF9-7DC46CF3ED70}" srcOrd="1" destOrd="0" presId="urn:microsoft.com/office/officeart/2005/8/layout/orgChart1"/>
    <dgm:cxn modelId="{20299C5F-41C6-4430-9947-970C4DCEBE90}" type="presParOf" srcId="{292F46CC-18F7-4626-BB5E-85B5FB52D660}" destId="{2D79B64A-DEB8-458A-B566-EC32F764FEF6}" srcOrd="0" destOrd="0" presId="urn:microsoft.com/office/officeart/2005/8/layout/orgChart1"/>
    <dgm:cxn modelId="{713CF3BD-51D7-4CF2-BB4F-0E7FA62EEEC6}" type="presParOf" srcId="{2D79B64A-DEB8-458A-B566-EC32F764FEF6}" destId="{729D8344-D3FF-41D1-AEF8-2DB470FD6EEF}" srcOrd="0" destOrd="0" presId="urn:microsoft.com/office/officeart/2005/8/layout/orgChart1"/>
    <dgm:cxn modelId="{C98C06AC-B869-4E1E-8211-CCB239DC9861}" type="presParOf" srcId="{729D8344-D3FF-41D1-AEF8-2DB470FD6EEF}" destId="{885765E0-AD7A-44A4-B6F5-07199AABBE3B}" srcOrd="0" destOrd="0" presId="urn:microsoft.com/office/officeart/2005/8/layout/orgChart1"/>
    <dgm:cxn modelId="{19EA7CCA-4964-465A-A3FF-E54B9F568976}" type="presParOf" srcId="{729D8344-D3FF-41D1-AEF8-2DB470FD6EEF}" destId="{6F763206-23C0-46FF-BEA7-4DC7A7544631}" srcOrd="1" destOrd="0" presId="urn:microsoft.com/office/officeart/2005/8/layout/orgChart1"/>
    <dgm:cxn modelId="{BA1D5E96-E610-4B18-BB14-9E664FA5CF40}" type="presParOf" srcId="{2D79B64A-DEB8-458A-B566-EC32F764FEF6}" destId="{9BE69043-2154-41B3-B80D-C6F5CA9838F6}" srcOrd="1" destOrd="0" presId="urn:microsoft.com/office/officeart/2005/8/layout/orgChart1"/>
    <dgm:cxn modelId="{2C3905A6-90A9-4C7C-8EF2-3E3551AC02BD}" type="presParOf" srcId="{9BE69043-2154-41B3-B80D-C6F5CA9838F6}" destId="{F17AE352-E0C7-45B6-98FC-40EDD805E73A}" srcOrd="0" destOrd="0" presId="urn:microsoft.com/office/officeart/2005/8/layout/orgChart1"/>
    <dgm:cxn modelId="{873FA36A-5D7F-4FAC-8AA6-ED0F219D8942}" type="presParOf" srcId="{9BE69043-2154-41B3-B80D-C6F5CA9838F6}" destId="{AC5EB788-87D9-41FB-B0DF-F3A880FB2300}" srcOrd="1" destOrd="0" presId="urn:microsoft.com/office/officeart/2005/8/layout/orgChart1"/>
    <dgm:cxn modelId="{78AD37FB-D2A0-46AC-87F3-16387CD73BA4}" type="presParOf" srcId="{AC5EB788-87D9-41FB-B0DF-F3A880FB2300}" destId="{641BA00B-1910-4489-AC9F-5D3912A23B77}" srcOrd="0" destOrd="0" presId="urn:microsoft.com/office/officeart/2005/8/layout/orgChart1"/>
    <dgm:cxn modelId="{3FAA0D43-C1C5-4A72-BCA5-AA2652D8DA48}" type="presParOf" srcId="{641BA00B-1910-4489-AC9F-5D3912A23B77}" destId="{1EA384BD-E8BA-48A2-9389-0AE64DE681E5}" srcOrd="0" destOrd="0" presId="urn:microsoft.com/office/officeart/2005/8/layout/orgChart1"/>
    <dgm:cxn modelId="{8B32906B-D813-4F3F-8A60-CFD32CE9AE0E}" type="presParOf" srcId="{641BA00B-1910-4489-AC9F-5D3912A23B77}" destId="{15A18C73-E9E9-4461-9386-F3979B55343E}" srcOrd="1" destOrd="0" presId="urn:microsoft.com/office/officeart/2005/8/layout/orgChart1"/>
    <dgm:cxn modelId="{17CEEC5E-DF2C-42D5-828D-B5A558B6DBDC}" type="presParOf" srcId="{AC5EB788-87D9-41FB-B0DF-F3A880FB2300}" destId="{7374B71F-7F00-45B1-93FD-2723E7F7BBB9}" srcOrd="1" destOrd="0" presId="urn:microsoft.com/office/officeart/2005/8/layout/orgChart1"/>
    <dgm:cxn modelId="{46809C83-1D7E-4895-9A2C-7496A135AC72}" type="presParOf" srcId="{AC5EB788-87D9-41FB-B0DF-F3A880FB2300}" destId="{8FE1201F-AE64-4761-A830-BA757117D344}" srcOrd="2" destOrd="0" presId="urn:microsoft.com/office/officeart/2005/8/layout/orgChart1"/>
    <dgm:cxn modelId="{59DC4CE4-B223-4FD5-86F2-B8969BA35FBC}" type="presParOf" srcId="{2D79B64A-DEB8-458A-B566-EC32F764FEF6}" destId="{C366ADC1-9371-4C18-BF8C-F97D07384AB4}" srcOrd="2" destOrd="0" presId="urn:microsoft.com/office/officeart/2005/8/layout/orgChart1"/>
    <dgm:cxn modelId="{60798C76-BC7A-4E24-9ED0-8F2A780CCA0A}" type="presParOf" srcId="{292F46CC-18F7-4626-BB5E-85B5FB52D660}" destId="{7A63CDD4-6529-417B-80B6-46C376B3DE07}" srcOrd="1" destOrd="0" presId="urn:microsoft.com/office/officeart/2005/8/layout/orgChart1"/>
    <dgm:cxn modelId="{64233C88-FE01-47FA-BC1D-7DDB2C50017E}" type="presParOf" srcId="{7A63CDD4-6529-417B-80B6-46C376B3DE07}" destId="{9698D8C7-E247-4E68-BE5F-4BF2F5EA2FC9}" srcOrd="0" destOrd="0" presId="urn:microsoft.com/office/officeart/2005/8/layout/orgChart1"/>
    <dgm:cxn modelId="{B8478B7B-3D8B-4CE6-A3D5-CD8576558B9D}" type="presParOf" srcId="{9698D8C7-E247-4E68-BE5F-4BF2F5EA2FC9}" destId="{A9F3F609-2DEF-4487-B7C7-659C1BF97CC7}" srcOrd="0" destOrd="0" presId="urn:microsoft.com/office/officeart/2005/8/layout/orgChart1"/>
    <dgm:cxn modelId="{052D8324-FBA0-4EE8-962F-A74B737BD6DB}" type="presParOf" srcId="{9698D8C7-E247-4E68-BE5F-4BF2F5EA2FC9}" destId="{734FD59D-A680-4176-9728-4F814F883F0D}" srcOrd="1" destOrd="0" presId="urn:microsoft.com/office/officeart/2005/8/layout/orgChart1"/>
    <dgm:cxn modelId="{686E0E5D-4B9D-497D-8F1B-4C42BD8C0460}" type="presParOf" srcId="{7A63CDD4-6529-417B-80B6-46C376B3DE07}" destId="{C3C3EAE3-29DB-40EC-BE89-CCB9F2DA0A32}" srcOrd="1" destOrd="0" presId="urn:microsoft.com/office/officeart/2005/8/layout/orgChart1"/>
    <dgm:cxn modelId="{2DAE1225-248B-4F23-ABBA-CA4E770E9A89}" type="presParOf" srcId="{C3C3EAE3-29DB-40EC-BE89-CCB9F2DA0A32}" destId="{30E186F7-50A6-4584-8C2B-8C5C451F5DF9}" srcOrd="0" destOrd="0" presId="urn:microsoft.com/office/officeart/2005/8/layout/orgChart1"/>
    <dgm:cxn modelId="{BD169781-DFAA-4C91-A766-86CE8E183C1F}" type="presParOf" srcId="{C3C3EAE3-29DB-40EC-BE89-CCB9F2DA0A32}" destId="{3D54B40B-A0D5-4D28-A001-3325D7FB7901}" srcOrd="1" destOrd="0" presId="urn:microsoft.com/office/officeart/2005/8/layout/orgChart1"/>
    <dgm:cxn modelId="{E48AE559-88C6-4535-97BE-AB794EEB21AC}" type="presParOf" srcId="{3D54B40B-A0D5-4D28-A001-3325D7FB7901}" destId="{E9B61C26-E1B8-4DC1-A8BD-A9193BB0C255}" srcOrd="0" destOrd="0" presId="urn:microsoft.com/office/officeart/2005/8/layout/orgChart1"/>
    <dgm:cxn modelId="{FF4907BD-6E70-4BE0-ACF7-BB50F341648C}" type="presParOf" srcId="{E9B61C26-E1B8-4DC1-A8BD-A9193BB0C255}" destId="{40F19286-1A16-4A77-ABEC-731E6C10B308}" srcOrd="0" destOrd="0" presId="urn:microsoft.com/office/officeart/2005/8/layout/orgChart1"/>
    <dgm:cxn modelId="{431E8392-21D6-4577-93DD-AD8A36206120}" type="presParOf" srcId="{E9B61C26-E1B8-4DC1-A8BD-A9193BB0C255}" destId="{BD9DEE9A-37F4-4EE9-BEF9-7DC46CF3ED70}" srcOrd="1" destOrd="0" presId="urn:microsoft.com/office/officeart/2005/8/layout/orgChart1"/>
    <dgm:cxn modelId="{DBF2CFF1-C0DC-4A9B-9CFE-50A2C841AC7E}" type="presParOf" srcId="{3D54B40B-A0D5-4D28-A001-3325D7FB7901}" destId="{DC90F492-29B2-4099-BA9B-767F639CC6C7}" srcOrd="1" destOrd="0" presId="urn:microsoft.com/office/officeart/2005/8/layout/orgChart1"/>
    <dgm:cxn modelId="{9B62705E-A1E1-49D6-91D1-AD84564FF3E1}" type="presParOf" srcId="{3D54B40B-A0D5-4D28-A001-3325D7FB7901}" destId="{EEF228FC-AA8F-4D1B-B017-E451D54F7C69}" srcOrd="2" destOrd="0" presId="urn:microsoft.com/office/officeart/2005/8/layout/orgChart1"/>
    <dgm:cxn modelId="{CD8D6B8F-31A3-4E86-9D30-44C6086838BD}" type="presParOf" srcId="{7A63CDD4-6529-417B-80B6-46C376B3DE07}" destId="{2B0A3F66-B8AF-40A7-8FB1-666A68AC456E}" srcOrd="2" destOrd="0" presId="urn:microsoft.com/office/officeart/2005/8/layout/orgChart1"/>
    <dgm:cxn modelId="{37FD7212-92D4-491C-BADA-4F55ADE331D3}" type="presParOf" srcId="{292F46CC-18F7-4626-BB5E-85B5FB52D660}" destId="{6926F6F6-0250-4CB3-800A-04746D200BB9}" srcOrd="2" destOrd="0" presId="urn:microsoft.com/office/officeart/2005/8/layout/orgChart1"/>
    <dgm:cxn modelId="{7E445992-EDF7-4F3E-8498-4224D6F2A3D4}" type="presParOf" srcId="{6926F6F6-0250-4CB3-800A-04746D200BB9}" destId="{11B84C86-22ED-4D3A-9A63-3FBD966B0797}" srcOrd="0" destOrd="0" presId="urn:microsoft.com/office/officeart/2005/8/layout/orgChart1"/>
    <dgm:cxn modelId="{2BB3A719-8366-447A-8EC0-C8D17E8F76B8}" type="presParOf" srcId="{11B84C86-22ED-4D3A-9A63-3FBD966B0797}" destId="{1700058B-B91A-4157-B40E-E72CA5E84D8C}" srcOrd="0" destOrd="0" presId="urn:microsoft.com/office/officeart/2005/8/layout/orgChart1"/>
    <dgm:cxn modelId="{F02C5C14-74FC-4F36-8C84-B8650E4E158D}" type="presParOf" srcId="{11B84C86-22ED-4D3A-9A63-3FBD966B0797}" destId="{2705A82C-BA0A-4053-ADDE-6F189EA4D338}" srcOrd="1" destOrd="0" presId="urn:microsoft.com/office/officeart/2005/8/layout/orgChart1"/>
    <dgm:cxn modelId="{EC82CEE1-17F0-4D6E-BFB5-89F3AEC82021}" type="presParOf" srcId="{6926F6F6-0250-4CB3-800A-04746D200BB9}" destId="{62C41FA4-105A-42D9-BF28-90BE8FD7A58C}" srcOrd="1" destOrd="0" presId="urn:microsoft.com/office/officeart/2005/8/layout/orgChart1"/>
    <dgm:cxn modelId="{3B915DD5-EC51-42C5-BE4C-4905AF8E8241}" type="presParOf" srcId="{62C41FA4-105A-42D9-BF28-90BE8FD7A58C}" destId="{20842505-7034-48F6-955C-2AC880BE7D34}" srcOrd="0" destOrd="0" presId="urn:microsoft.com/office/officeart/2005/8/layout/orgChart1"/>
    <dgm:cxn modelId="{DA23D2FC-A195-494A-A558-17F70CCE8C7E}" type="presParOf" srcId="{62C41FA4-105A-42D9-BF28-90BE8FD7A58C}" destId="{80FD1C3D-C4E1-47E4-8968-6025DC459A85}" srcOrd="1" destOrd="0" presId="urn:microsoft.com/office/officeart/2005/8/layout/orgChart1"/>
    <dgm:cxn modelId="{775991F3-8B24-457E-A960-02FF8B1EA4F2}" type="presParOf" srcId="{80FD1C3D-C4E1-47E4-8968-6025DC459A85}" destId="{8E530B9B-EC86-40D5-9C85-F4ACCD488ADA}" srcOrd="0" destOrd="0" presId="urn:microsoft.com/office/officeart/2005/8/layout/orgChart1"/>
    <dgm:cxn modelId="{33C7D3B9-3653-48F8-8F7A-337ACF135F57}" type="presParOf" srcId="{8E530B9B-EC86-40D5-9C85-F4ACCD488ADA}" destId="{3B585564-6004-41A6-85AF-BEF4A885D504}" srcOrd="0" destOrd="0" presId="urn:microsoft.com/office/officeart/2005/8/layout/orgChart1"/>
    <dgm:cxn modelId="{06274BFE-6DE6-4A58-9D42-7A53D96A38C2}" type="presParOf" srcId="{8E530B9B-EC86-40D5-9C85-F4ACCD488ADA}" destId="{832F652D-6874-4DF0-BF39-F8D7D3141D9B}" srcOrd="1" destOrd="0" presId="urn:microsoft.com/office/officeart/2005/8/layout/orgChart1"/>
    <dgm:cxn modelId="{48BDB472-8EE4-4AE2-8751-5EF0D1170ACA}" type="presParOf" srcId="{80FD1C3D-C4E1-47E4-8968-6025DC459A85}" destId="{6B6CBB8B-E192-495B-9108-E802E2109B71}" srcOrd="1" destOrd="0" presId="urn:microsoft.com/office/officeart/2005/8/layout/orgChart1"/>
    <dgm:cxn modelId="{7F8F46E3-92CD-498C-AA53-A7A7D2F75563}" type="presParOf" srcId="{80FD1C3D-C4E1-47E4-8968-6025DC459A85}" destId="{54E64DBD-1CE5-4045-8D75-3363CB717897}" srcOrd="2" destOrd="0" presId="urn:microsoft.com/office/officeart/2005/8/layout/orgChart1"/>
    <dgm:cxn modelId="{87191551-1373-4316-A7CD-5C03FD390265}" type="presParOf" srcId="{6926F6F6-0250-4CB3-800A-04746D200BB9}" destId="{A178D823-0D68-4384-9DD0-0C505BF4F2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BCB363-8DF1-4C2A-A848-B98DB007EAE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615F0CE-FC94-40BB-823E-2A0E2D29BC0D}">
      <dgm:prSet/>
      <dgm:spPr/>
      <dgm:t>
        <a:bodyPr/>
        <a:lstStyle/>
        <a:p>
          <a:r>
            <a:rPr lang="fr-FR" b="1" dirty="0"/>
            <a:t>DCG 1 – épreuve n°1 </a:t>
          </a:r>
        </a:p>
        <a:p>
          <a:r>
            <a:rPr lang="fr-FR" b="1" dirty="0"/>
            <a:t> Fondamentaux du droit</a:t>
          </a:r>
        </a:p>
      </dgm:t>
    </dgm:pt>
    <dgm:pt modelId="{0ED2E211-65AD-486A-916F-B701C04393AC}" type="parTrans" cxnId="{E95D537A-1094-4269-AB38-B76DA35244BD}">
      <dgm:prSet/>
      <dgm:spPr/>
      <dgm:t>
        <a:bodyPr/>
        <a:lstStyle/>
        <a:p>
          <a:endParaRPr lang="fr-FR"/>
        </a:p>
      </dgm:t>
    </dgm:pt>
    <dgm:pt modelId="{5B812466-E141-44F2-AEA7-5B7A9BC1616D}" type="sibTrans" cxnId="{E95D537A-1094-4269-AB38-B76DA35244BD}">
      <dgm:prSet/>
      <dgm:spPr/>
      <dgm:t>
        <a:bodyPr/>
        <a:lstStyle/>
        <a:p>
          <a:endParaRPr lang="fr-FR"/>
        </a:p>
      </dgm:t>
    </dgm:pt>
    <dgm:pt modelId="{2BED14A5-AA2F-4019-8826-F2B3E5764622}">
      <dgm:prSet/>
      <dgm:spPr/>
      <dgm:t>
        <a:bodyPr/>
        <a:lstStyle/>
        <a:p>
          <a:r>
            <a:rPr lang="fr-FR" b="1" dirty="0"/>
            <a:t>DCG 2 – épreuve n° 2 </a:t>
          </a:r>
        </a:p>
        <a:p>
          <a:r>
            <a:rPr lang="fr-FR" b="1" dirty="0"/>
            <a:t> Droit des sociétés et des groupements d’affaires</a:t>
          </a:r>
        </a:p>
      </dgm:t>
    </dgm:pt>
    <dgm:pt modelId="{BD864A6C-E1C6-4A27-9768-89B49E42568D}" type="parTrans" cxnId="{8E42908A-7A45-48DE-9BDF-2797EE6E0660}">
      <dgm:prSet/>
      <dgm:spPr/>
      <dgm:t>
        <a:bodyPr/>
        <a:lstStyle/>
        <a:p>
          <a:endParaRPr lang="fr-FR"/>
        </a:p>
      </dgm:t>
    </dgm:pt>
    <dgm:pt modelId="{74E9BA0C-D756-4CD1-8F66-6BB8833F2475}" type="sibTrans" cxnId="{8E42908A-7A45-48DE-9BDF-2797EE6E0660}">
      <dgm:prSet/>
      <dgm:spPr/>
      <dgm:t>
        <a:bodyPr/>
        <a:lstStyle/>
        <a:p>
          <a:endParaRPr lang="fr-FR"/>
        </a:p>
      </dgm:t>
    </dgm:pt>
    <dgm:pt modelId="{95DA1FB5-7F3D-4AE9-AC42-C6FE7025CB6F}">
      <dgm:prSet/>
      <dgm:spPr/>
      <dgm:t>
        <a:bodyPr/>
        <a:lstStyle/>
        <a:p>
          <a:r>
            <a:rPr lang="fr-FR" b="1" dirty="0"/>
            <a:t>DCG 3 – épreuve n° 3 </a:t>
          </a:r>
        </a:p>
        <a:p>
          <a:r>
            <a:rPr lang="fr-FR" b="1" dirty="0"/>
            <a:t> Droit social</a:t>
          </a:r>
          <a:br>
            <a:rPr lang="fr-FR" b="1" dirty="0"/>
          </a:br>
          <a:endParaRPr lang="fr-FR" dirty="0"/>
        </a:p>
      </dgm:t>
    </dgm:pt>
    <dgm:pt modelId="{2203D682-D3AF-4626-A8B9-95F27B673D29}" type="parTrans" cxnId="{E3030545-C08D-4B08-A74F-8C12FD726E3E}">
      <dgm:prSet/>
      <dgm:spPr/>
      <dgm:t>
        <a:bodyPr/>
        <a:lstStyle/>
        <a:p>
          <a:endParaRPr lang="fr-FR"/>
        </a:p>
      </dgm:t>
    </dgm:pt>
    <dgm:pt modelId="{C62BB476-DDB2-4100-88C9-5FD45DF4137D}" type="sibTrans" cxnId="{E3030545-C08D-4B08-A74F-8C12FD726E3E}">
      <dgm:prSet/>
      <dgm:spPr/>
      <dgm:t>
        <a:bodyPr/>
        <a:lstStyle/>
        <a:p>
          <a:endParaRPr lang="fr-FR"/>
        </a:p>
      </dgm:t>
    </dgm:pt>
    <dgm:pt modelId="{9C48E03B-D80B-4A33-ACCA-04048AB72399}">
      <dgm:prSet/>
      <dgm:spPr/>
      <dgm:t>
        <a:bodyPr/>
        <a:lstStyle/>
        <a:p>
          <a:r>
            <a:rPr lang="fr-FR" b="1" dirty="0"/>
            <a:t>DCG 2 – épreuve n° 4 </a:t>
          </a:r>
        </a:p>
        <a:p>
          <a:r>
            <a:rPr lang="fr-FR" b="1" dirty="0"/>
            <a:t> Droit fiscal</a:t>
          </a:r>
          <a:br>
            <a:rPr lang="fr-FR" b="1" dirty="0"/>
          </a:br>
          <a:endParaRPr lang="fr-FR" dirty="0"/>
        </a:p>
      </dgm:t>
    </dgm:pt>
    <dgm:pt modelId="{97153EBC-AC08-4BB2-8409-111CE7464637}" type="parTrans" cxnId="{922230C3-F277-456A-A232-C98FDF80FD67}">
      <dgm:prSet/>
      <dgm:spPr/>
      <dgm:t>
        <a:bodyPr/>
        <a:lstStyle/>
        <a:p>
          <a:endParaRPr lang="fr-FR"/>
        </a:p>
      </dgm:t>
    </dgm:pt>
    <dgm:pt modelId="{C02A0FF1-34DF-4D55-AEFF-87460CFAFF31}" type="sibTrans" cxnId="{922230C3-F277-456A-A232-C98FDF80FD67}">
      <dgm:prSet/>
      <dgm:spPr/>
      <dgm:t>
        <a:bodyPr/>
        <a:lstStyle/>
        <a:p>
          <a:endParaRPr lang="fr-FR"/>
        </a:p>
      </dgm:t>
    </dgm:pt>
    <dgm:pt modelId="{EF007D96-CD42-462F-BBC9-6BA94CD010F6}" type="pres">
      <dgm:prSet presAssocID="{9CBCB363-8DF1-4C2A-A848-B98DB007EAEA}" presName="diagram" presStyleCnt="0">
        <dgm:presLayoutVars>
          <dgm:dir/>
          <dgm:resizeHandles val="exact"/>
        </dgm:presLayoutVars>
      </dgm:prSet>
      <dgm:spPr/>
    </dgm:pt>
    <dgm:pt modelId="{87A7BC1C-05B4-41E2-82DA-D116DA03F771}" type="pres">
      <dgm:prSet presAssocID="{F615F0CE-FC94-40BB-823E-2A0E2D29BC0D}" presName="node" presStyleLbl="node1" presStyleIdx="0" presStyleCnt="4">
        <dgm:presLayoutVars>
          <dgm:bulletEnabled val="1"/>
        </dgm:presLayoutVars>
      </dgm:prSet>
      <dgm:spPr/>
    </dgm:pt>
    <dgm:pt modelId="{EBD96F77-507A-4061-96C2-1559EBB9135C}" type="pres">
      <dgm:prSet presAssocID="{5B812466-E141-44F2-AEA7-5B7A9BC1616D}" presName="sibTrans" presStyleCnt="0"/>
      <dgm:spPr/>
    </dgm:pt>
    <dgm:pt modelId="{63455DF0-5669-4207-B2A1-F7AD06EF3069}" type="pres">
      <dgm:prSet presAssocID="{2BED14A5-AA2F-4019-8826-F2B3E5764622}" presName="node" presStyleLbl="node1" presStyleIdx="1" presStyleCnt="4">
        <dgm:presLayoutVars>
          <dgm:bulletEnabled val="1"/>
        </dgm:presLayoutVars>
      </dgm:prSet>
      <dgm:spPr/>
    </dgm:pt>
    <dgm:pt modelId="{26D55729-B2F1-4EED-A0CA-233C96F4ED62}" type="pres">
      <dgm:prSet presAssocID="{74E9BA0C-D756-4CD1-8F66-6BB8833F2475}" presName="sibTrans" presStyleCnt="0"/>
      <dgm:spPr/>
    </dgm:pt>
    <dgm:pt modelId="{A4FD7E8F-957C-4B77-8D98-A9FD18060D79}" type="pres">
      <dgm:prSet presAssocID="{95DA1FB5-7F3D-4AE9-AC42-C6FE7025CB6F}" presName="node" presStyleLbl="node1" presStyleIdx="2" presStyleCnt="4">
        <dgm:presLayoutVars>
          <dgm:bulletEnabled val="1"/>
        </dgm:presLayoutVars>
      </dgm:prSet>
      <dgm:spPr/>
    </dgm:pt>
    <dgm:pt modelId="{C0ADC295-77EB-4CBE-B814-44134A1C390B}" type="pres">
      <dgm:prSet presAssocID="{C62BB476-DDB2-4100-88C9-5FD45DF4137D}" presName="sibTrans" presStyleCnt="0"/>
      <dgm:spPr/>
    </dgm:pt>
    <dgm:pt modelId="{1028E824-80B0-499A-A2AC-CF0A004E950F}" type="pres">
      <dgm:prSet presAssocID="{9C48E03B-D80B-4A33-ACCA-04048AB72399}" presName="node" presStyleLbl="node1" presStyleIdx="3" presStyleCnt="4">
        <dgm:presLayoutVars>
          <dgm:bulletEnabled val="1"/>
        </dgm:presLayoutVars>
      </dgm:prSet>
      <dgm:spPr/>
    </dgm:pt>
  </dgm:ptLst>
  <dgm:cxnLst>
    <dgm:cxn modelId="{B86C942B-B266-4CF7-B087-9952576BBC15}" type="presOf" srcId="{2BED14A5-AA2F-4019-8826-F2B3E5764622}" destId="{63455DF0-5669-4207-B2A1-F7AD06EF3069}" srcOrd="0" destOrd="0" presId="urn:microsoft.com/office/officeart/2005/8/layout/default"/>
    <dgm:cxn modelId="{C11C3C30-13F4-4942-BDBD-D0DD9D32DF85}" type="presOf" srcId="{F615F0CE-FC94-40BB-823E-2A0E2D29BC0D}" destId="{87A7BC1C-05B4-41E2-82DA-D116DA03F771}" srcOrd="0" destOrd="0" presId="urn:microsoft.com/office/officeart/2005/8/layout/default"/>
    <dgm:cxn modelId="{E3030545-C08D-4B08-A74F-8C12FD726E3E}" srcId="{9CBCB363-8DF1-4C2A-A848-B98DB007EAEA}" destId="{95DA1FB5-7F3D-4AE9-AC42-C6FE7025CB6F}" srcOrd="2" destOrd="0" parTransId="{2203D682-D3AF-4626-A8B9-95F27B673D29}" sibTransId="{C62BB476-DDB2-4100-88C9-5FD45DF4137D}"/>
    <dgm:cxn modelId="{9AD09F4A-00BC-4A06-B7DD-4CFC3727C319}" type="presOf" srcId="{9CBCB363-8DF1-4C2A-A848-B98DB007EAEA}" destId="{EF007D96-CD42-462F-BBC9-6BA94CD010F6}" srcOrd="0" destOrd="0" presId="urn:microsoft.com/office/officeart/2005/8/layout/default"/>
    <dgm:cxn modelId="{E95D537A-1094-4269-AB38-B76DA35244BD}" srcId="{9CBCB363-8DF1-4C2A-A848-B98DB007EAEA}" destId="{F615F0CE-FC94-40BB-823E-2A0E2D29BC0D}" srcOrd="0" destOrd="0" parTransId="{0ED2E211-65AD-486A-916F-B701C04393AC}" sibTransId="{5B812466-E141-44F2-AEA7-5B7A9BC1616D}"/>
    <dgm:cxn modelId="{8E42908A-7A45-48DE-9BDF-2797EE6E0660}" srcId="{9CBCB363-8DF1-4C2A-A848-B98DB007EAEA}" destId="{2BED14A5-AA2F-4019-8826-F2B3E5764622}" srcOrd="1" destOrd="0" parTransId="{BD864A6C-E1C6-4A27-9768-89B49E42568D}" sibTransId="{74E9BA0C-D756-4CD1-8F66-6BB8833F2475}"/>
    <dgm:cxn modelId="{922230C3-F277-456A-A232-C98FDF80FD67}" srcId="{9CBCB363-8DF1-4C2A-A848-B98DB007EAEA}" destId="{9C48E03B-D80B-4A33-ACCA-04048AB72399}" srcOrd="3" destOrd="0" parTransId="{97153EBC-AC08-4BB2-8409-111CE7464637}" sibTransId="{C02A0FF1-34DF-4D55-AEFF-87460CFAFF31}"/>
    <dgm:cxn modelId="{7C3111E0-14F2-438C-8206-FACFDA82AAB6}" type="presOf" srcId="{9C48E03B-D80B-4A33-ACCA-04048AB72399}" destId="{1028E824-80B0-499A-A2AC-CF0A004E950F}" srcOrd="0" destOrd="0" presId="urn:microsoft.com/office/officeart/2005/8/layout/default"/>
    <dgm:cxn modelId="{269D3EF5-A551-4D97-9413-16EEBB80815D}" type="presOf" srcId="{95DA1FB5-7F3D-4AE9-AC42-C6FE7025CB6F}" destId="{A4FD7E8F-957C-4B77-8D98-A9FD18060D79}" srcOrd="0" destOrd="0" presId="urn:microsoft.com/office/officeart/2005/8/layout/default"/>
    <dgm:cxn modelId="{C5212B29-2AB7-4030-8EEA-EB86FBDCA4A4}" type="presParOf" srcId="{EF007D96-CD42-462F-BBC9-6BA94CD010F6}" destId="{87A7BC1C-05B4-41E2-82DA-D116DA03F771}" srcOrd="0" destOrd="0" presId="urn:microsoft.com/office/officeart/2005/8/layout/default"/>
    <dgm:cxn modelId="{C5C55954-815F-45CC-B297-78E98F1CBB7E}" type="presParOf" srcId="{EF007D96-CD42-462F-BBC9-6BA94CD010F6}" destId="{EBD96F77-507A-4061-96C2-1559EBB9135C}" srcOrd="1" destOrd="0" presId="urn:microsoft.com/office/officeart/2005/8/layout/default"/>
    <dgm:cxn modelId="{CCC6C97A-27B0-42B9-8B8F-FAAF02557020}" type="presParOf" srcId="{EF007D96-CD42-462F-BBC9-6BA94CD010F6}" destId="{63455DF0-5669-4207-B2A1-F7AD06EF3069}" srcOrd="2" destOrd="0" presId="urn:microsoft.com/office/officeart/2005/8/layout/default"/>
    <dgm:cxn modelId="{8B6EA3C7-F370-485E-B352-1B252C6178A3}" type="presParOf" srcId="{EF007D96-CD42-462F-BBC9-6BA94CD010F6}" destId="{26D55729-B2F1-4EED-A0CA-233C96F4ED62}" srcOrd="3" destOrd="0" presId="urn:microsoft.com/office/officeart/2005/8/layout/default"/>
    <dgm:cxn modelId="{2BC21B67-8667-404D-B3C6-B20AC6844AC6}" type="presParOf" srcId="{EF007D96-CD42-462F-BBC9-6BA94CD010F6}" destId="{A4FD7E8F-957C-4B77-8D98-A9FD18060D79}" srcOrd="4" destOrd="0" presId="urn:microsoft.com/office/officeart/2005/8/layout/default"/>
    <dgm:cxn modelId="{FD65FDC0-ABF9-40F6-A9B1-E7E0B706C066}" type="presParOf" srcId="{EF007D96-CD42-462F-BBC9-6BA94CD010F6}" destId="{C0ADC295-77EB-4CBE-B814-44134A1C390B}" srcOrd="5" destOrd="0" presId="urn:microsoft.com/office/officeart/2005/8/layout/default"/>
    <dgm:cxn modelId="{6FE07C7A-AA81-4E0B-96A4-DD369D3722C5}" type="presParOf" srcId="{EF007D96-CD42-462F-BBC9-6BA94CD010F6}" destId="{1028E824-80B0-499A-A2AC-CF0A004E95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E5117F-9ECD-4DBA-8702-5C65B9EB77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349064-6755-4D2B-9FE8-905B475BD0A4}">
      <dgm:prSet/>
      <dgm:spPr/>
      <dgm:t>
        <a:bodyPr/>
        <a:lstStyle/>
        <a:p>
          <a:r>
            <a:rPr lang="fr-FR" b="1" dirty="0"/>
            <a:t>DCG 1 – épreuve n°9  </a:t>
          </a:r>
        </a:p>
        <a:p>
          <a:r>
            <a:rPr lang="fr-FR" b="1" dirty="0"/>
            <a:t>Comptabilité </a:t>
          </a:r>
          <a:br>
            <a:rPr lang="fr-FR" b="1" dirty="0"/>
          </a:br>
          <a:endParaRPr lang="fr-FR" dirty="0"/>
        </a:p>
      </dgm:t>
    </dgm:pt>
    <dgm:pt modelId="{140EBB67-BEA8-4486-A43A-7E6C44BB1F9B}" type="parTrans" cxnId="{50A8673C-6B3E-4425-9836-A5D77F383BF5}">
      <dgm:prSet/>
      <dgm:spPr/>
      <dgm:t>
        <a:bodyPr/>
        <a:lstStyle/>
        <a:p>
          <a:endParaRPr lang="fr-FR"/>
        </a:p>
      </dgm:t>
    </dgm:pt>
    <dgm:pt modelId="{1CF6C3BB-6365-4B30-9D2D-680564C3B3A1}" type="sibTrans" cxnId="{50A8673C-6B3E-4425-9836-A5D77F383BF5}">
      <dgm:prSet/>
      <dgm:spPr/>
      <dgm:t>
        <a:bodyPr/>
        <a:lstStyle/>
        <a:p>
          <a:endParaRPr lang="fr-FR"/>
        </a:p>
      </dgm:t>
    </dgm:pt>
    <dgm:pt modelId="{C42C5BDC-ED29-4128-8756-DB4E303F875F}">
      <dgm:prSet/>
      <dgm:spPr/>
      <dgm:t>
        <a:bodyPr/>
        <a:lstStyle/>
        <a:p>
          <a:r>
            <a:rPr lang="fr-FR" b="1" dirty="0"/>
            <a:t>DCG 2 – épreuve n°10  </a:t>
          </a:r>
        </a:p>
        <a:p>
          <a:r>
            <a:rPr lang="fr-FR" b="1" dirty="0"/>
            <a:t>Comptabilité approfondie</a:t>
          </a:r>
          <a:br>
            <a:rPr lang="fr-FR" b="1" dirty="0"/>
          </a:br>
          <a:endParaRPr lang="fr-FR" dirty="0"/>
        </a:p>
      </dgm:t>
    </dgm:pt>
    <dgm:pt modelId="{A2BE063D-A222-406C-8E17-D7F28742F857}" type="parTrans" cxnId="{EB7B016C-33D6-4C05-B20D-B5AD95131CAE}">
      <dgm:prSet/>
      <dgm:spPr/>
      <dgm:t>
        <a:bodyPr/>
        <a:lstStyle/>
        <a:p>
          <a:endParaRPr lang="fr-FR"/>
        </a:p>
      </dgm:t>
    </dgm:pt>
    <dgm:pt modelId="{EEE556E0-A670-4348-9147-D1993D0BE5F8}" type="sibTrans" cxnId="{EB7B016C-33D6-4C05-B20D-B5AD95131CAE}">
      <dgm:prSet/>
      <dgm:spPr/>
      <dgm:t>
        <a:bodyPr/>
        <a:lstStyle/>
        <a:p>
          <a:endParaRPr lang="fr-FR"/>
        </a:p>
      </dgm:t>
    </dgm:pt>
    <dgm:pt modelId="{6BC2154E-C4FD-46B0-9563-539CC6A0FD74}">
      <dgm:prSet/>
      <dgm:spPr/>
      <dgm:t>
        <a:bodyPr/>
        <a:lstStyle/>
        <a:p>
          <a:r>
            <a:rPr lang="fr-FR" b="1" dirty="0"/>
            <a:t>DCG 3 – épreuve n°11 : Contrôle de gestion</a:t>
          </a:r>
          <a:br>
            <a:rPr lang="fr-FR" b="1" dirty="0"/>
          </a:br>
          <a:endParaRPr lang="fr-FR" dirty="0"/>
        </a:p>
      </dgm:t>
    </dgm:pt>
    <dgm:pt modelId="{64C7E3F1-9887-46BE-91C9-C85E2D8F394D}" type="parTrans" cxnId="{AC5DA407-1DE2-49E3-BAC1-BB6BEB6CA929}">
      <dgm:prSet/>
      <dgm:spPr/>
      <dgm:t>
        <a:bodyPr/>
        <a:lstStyle/>
        <a:p>
          <a:endParaRPr lang="fr-FR"/>
        </a:p>
      </dgm:t>
    </dgm:pt>
    <dgm:pt modelId="{8756769B-E3E5-413E-A5D6-4D401275138B}" type="sibTrans" cxnId="{AC5DA407-1DE2-49E3-BAC1-BB6BEB6CA929}">
      <dgm:prSet/>
      <dgm:spPr/>
      <dgm:t>
        <a:bodyPr/>
        <a:lstStyle/>
        <a:p>
          <a:endParaRPr lang="fr-FR"/>
        </a:p>
      </dgm:t>
    </dgm:pt>
    <dgm:pt modelId="{9C88BCD2-7E28-49CD-B530-A0F5CD7715EA}">
      <dgm:prSet/>
      <dgm:spPr/>
      <dgm:t>
        <a:bodyPr/>
        <a:lstStyle/>
        <a:p>
          <a:r>
            <a:rPr lang="fr-FR" b="1" dirty="0"/>
            <a:t>DCG 2 – épreuve n°6 </a:t>
          </a:r>
        </a:p>
        <a:p>
          <a:r>
            <a:rPr lang="fr-FR" b="1" dirty="0"/>
            <a:t> Finance d’entreprise</a:t>
          </a:r>
        </a:p>
      </dgm:t>
    </dgm:pt>
    <dgm:pt modelId="{3BF814F3-809C-4D86-9782-83669216672A}" type="parTrans" cxnId="{E2B8FF09-523C-450C-8A4C-DA494A4BCD67}">
      <dgm:prSet/>
      <dgm:spPr/>
      <dgm:t>
        <a:bodyPr/>
        <a:lstStyle/>
        <a:p>
          <a:endParaRPr lang="fr-FR"/>
        </a:p>
      </dgm:t>
    </dgm:pt>
    <dgm:pt modelId="{BFA68C13-58E1-4BA2-84FE-99F56DF14C8C}" type="sibTrans" cxnId="{E2B8FF09-523C-450C-8A4C-DA494A4BCD67}">
      <dgm:prSet/>
      <dgm:spPr/>
      <dgm:t>
        <a:bodyPr/>
        <a:lstStyle/>
        <a:p>
          <a:endParaRPr lang="fr-FR"/>
        </a:p>
      </dgm:t>
    </dgm:pt>
    <dgm:pt modelId="{C8E3DAD9-DE0B-4801-B52A-E7E0F13DFB15}" type="pres">
      <dgm:prSet presAssocID="{A9E5117F-9ECD-4DBA-8702-5C65B9EB7706}" presName="diagram" presStyleCnt="0">
        <dgm:presLayoutVars>
          <dgm:dir/>
          <dgm:resizeHandles val="exact"/>
        </dgm:presLayoutVars>
      </dgm:prSet>
      <dgm:spPr/>
    </dgm:pt>
    <dgm:pt modelId="{371A6BC6-FAA6-4C96-A2C4-E4A829FAFE8E}" type="pres">
      <dgm:prSet presAssocID="{B6349064-6755-4D2B-9FE8-905B475BD0A4}" presName="node" presStyleLbl="node1" presStyleIdx="0" presStyleCnt="4" custScaleX="107894">
        <dgm:presLayoutVars>
          <dgm:bulletEnabled val="1"/>
        </dgm:presLayoutVars>
      </dgm:prSet>
      <dgm:spPr/>
    </dgm:pt>
    <dgm:pt modelId="{C4C9F83F-201C-420A-8EE2-3699A36A745A}" type="pres">
      <dgm:prSet presAssocID="{1CF6C3BB-6365-4B30-9D2D-680564C3B3A1}" presName="sibTrans" presStyleCnt="0"/>
      <dgm:spPr/>
    </dgm:pt>
    <dgm:pt modelId="{E62F0941-391C-42DF-8228-11C5BE4A610B}" type="pres">
      <dgm:prSet presAssocID="{C42C5BDC-ED29-4128-8756-DB4E303F875F}" presName="node" presStyleLbl="node1" presStyleIdx="1" presStyleCnt="4">
        <dgm:presLayoutVars>
          <dgm:bulletEnabled val="1"/>
        </dgm:presLayoutVars>
      </dgm:prSet>
      <dgm:spPr/>
    </dgm:pt>
    <dgm:pt modelId="{4F533913-20A4-4C62-A0A4-5FF9C8715C8A}" type="pres">
      <dgm:prSet presAssocID="{EEE556E0-A670-4348-9147-D1993D0BE5F8}" presName="sibTrans" presStyleCnt="0"/>
      <dgm:spPr/>
    </dgm:pt>
    <dgm:pt modelId="{AEB0B1E2-F337-4CFD-B5D1-54EF39FB5514}" type="pres">
      <dgm:prSet presAssocID="{6BC2154E-C4FD-46B0-9563-539CC6A0FD74}" presName="node" presStyleLbl="node1" presStyleIdx="2" presStyleCnt="4" custScaleX="107247">
        <dgm:presLayoutVars>
          <dgm:bulletEnabled val="1"/>
        </dgm:presLayoutVars>
      </dgm:prSet>
      <dgm:spPr/>
    </dgm:pt>
    <dgm:pt modelId="{705CAA6E-5749-49AB-82B5-7B6E0AABCA7C}" type="pres">
      <dgm:prSet presAssocID="{8756769B-E3E5-413E-A5D6-4D401275138B}" presName="sibTrans" presStyleCnt="0"/>
      <dgm:spPr/>
    </dgm:pt>
    <dgm:pt modelId="{48FAF924-10B3-4B38-8137-F83C5CCEDF6D}" type="pres">
      <dgm:prSet presAssocID="{9C88BCD2-7E28-49CD-B530-A0F5CD7715EA}" presName="node" presStyleLbl="node1" presStyleIdx="3" presStyleCnt="4">
        <dgm:presLayoutVars>
          <dgm:bulletEnabled val="1"/>
        </dgm:presLayoutVars>
      </dgm:prSet>
      <dgm:spPr/>
    </dgm:pt>
  </dgm:ptLst>
  <dgm:cxnLst>
    <dgm:cxn modelId="{AC5DA407-1DE2-49E3-BAC1-BB6BEB6CA929}" srcId="{A9E5117F-9ECD-4DBA-8702-5C65B9EB7706}" destId="{6BC2154E-C4FD-46B0-9563-539CC6A0FD74}" srcOrd="2" destOrd="0" parTransId="{64C7E3F1-9887-46BE-91C9-C85E2D8F394D}" sibTransId="{8756769B-E3E5-413E-A5D6-4D401275138B}"/>
    <dgm:cxn modelId="{E2B8FF09-523C-450C-8A4C-DA494A4BCD67}" srcId="{A9E5117F-9ECD-4DBA-8702-5C65B9EB7706}" destId="{9C88BCD2-7E28-49CD-B530-A0F5CD7715EA}" srcOrd="3" destOrd="0" parTransId="{3BF814F3-809C-4D86-9782-83669216672A}" sibTransId="{BFA68C13-58E1-4BA2-84FE-99F56DF14C8C}"/>
    <dgm:cxn modelId="{F09F2F17-D0A7-4131-A383-AF49BFF53E8B}" type="presOf" srcId="{9C88BCD2-7E28-49CD-B530-A0F5CD7715EA}" destId="{48FAF924-10B3-4B38-8137-F83C5CCEDF6D}" srcOrd="0" destOrd="0" presId="urn:microsoft.com/office/officeart/2005/8/layout/default"/>
    <dgm:cxn modelId="{50A8673C-6B3E-4425-9836-A5D77F383BF5}" srcId="{A9E5117F-9ECD-4DBA-8702-5C65B9EB7706}" destId="{B6349064-6755-4D2B-9FE8-905B475BD0A4}" srcOrd="0" destOrd="0" parTransId="{140EBB67-BEA8-4486-A43A-7E6C44BB1F9B}" sibTransId="{1CF6C3BB-6365-4B30-9D2D-680564C3B3A1}"/>
    <dgm:cxn modelId="{9EBE4646-65F4-4DFA-8836-B7000E3284A5}" type="presOf" srcId="{6BC2154E-C4FD-46B0-9563-539CC6A0FD74}" destId="{AEB0B1E2-F337-4CFD-B5D1-54EF39FB5514}" srcOrd="0" destOrd="0" presId="urn:microsoft.com/office/officeart/2005/8/layout/default"/>
    <dgm:cxn modelId="{77CECD4B-2229-4195-99CD-83E39E91BFA1}" type="presOf" srcId="{A9E5117F-9ECD-4DBA-8702-5C65B9EB7706}" destId="{C8E3DAD9-DE0B-4801-B52A-E7E0F13DFB15}" srcOrd="0" destOrd="0" presId="urn:microsoft.com/office/officeart/2005/8/layout/default"/>
    <dgm:cxn modelId="{EB7B016C-33D6-4C05-B20D-B5AD95131CAE}" srcId="{A9E5117F-9ECD-4DBA-8702-5C65B9EB7706}" destId="{C42C5BDC-ED29-4128-8756-DB4E303F875F}" srcOrd="1" destOrd="0" parTransId="{A2BE063D-A222-406C-8E17-D7F28742F857}" sibTransId="{EEE556E0-A670-4348-9147-D1993D0BE5F8}"/>
    <dgm:cxn modelId="{6F2E91DD-5DD5-4C9A-98B9-FF580881CBEC}" type="presOf" srcId="{B6349064-6755-4D2B-9FE8-905B475BD0A4}" destId="{371A6BC6-FAA6-4C96-A2C4-E4A829FAFE8E}" srcOrd="0" destOrd="0" presId="urn:microsoft.com/office/officeart/2005/8/layout/default"/>
    <dgm:cxn modelId="{6DD6C2F5-9B4C-404E-99D4-1D0137D20465}" type="presOf" srcId="{C42C5BDC-ED29-4128-8756-DB4E303F875F}" destId="{E62F0941-391C-42DF-8228-11C5BE4A610B}" srcOrd="0" destOrd="0" presId="urn:microsoft.com/office/officeart/2005/8/layout/default"/>
    <dgm:cxn modelId="{CD32AAA5-805F-473B-B9B2-71B1C634B8D4}" type="presParOf" srcId="{C8E3DAD9-DE0B-4801-B52A-E7E0F13DFB15}" destId="{371A6BC6-FAA6-4C96-A2C4-E4A829FAFE8E}" srcOrd="0" destOrd="0" presId="urn:microsoft.com/office/officeart/2005/8/layout/default"/>
    <dgm:cxn modelId="{8F8FD2E0-A844-4070-8CA3-591FF80397EC}" type="presParOf" srcId="{C8E3DAD9-DE0B-4801-B52A-E7E0F13DFB15}" destId="{C4C9F83F-201C-420A-8EE2-3699A36A745A}" srcOrd="1" destOrd="0" presId="urn:microsoft.com/office/officeart/2005/8/layout/default"/>
    <dgm:cxn modelId="{8BF9BB0B-DA70-4C8F-9C76-B51BA48B29AF}" type="presParOf" srcId="{C8E3DAD9-DE0B-4801-B52A-E7E0F13DFB15}" destId="{E62F0941-391C-42DF-8228-11C5BE4A610B}" srcOrd="2" destOrd="0" presId="urn:microsoft.com/office/officeart/2005/8/layout/default"/>
    <dgm:cxn modelId="{D687C312-96D7-419E-8EF7-A17B129444AF}" type="presParOf" srcId="{C8E3DAD9-DE0B-4801-B52A-E7E0F13DFB15}" destId="{4F533913-20A4-4C62-A0A4-5FF9C8715C8A}" srcOrd="3" destOrd="0" presId="urn:microsoft.com/office/officeart/2005/8/layout/default"/>
    <dgm:cxn modelId="{A748C598-168D-46C2-B42E-393C9E6362D9}" type="presParOf" srcId="{C8E3DAD9-DE0B-4801-B52A-E7E0F13DFB15}" destId="{AEB0B1E2-F337-4CFD-B5D1-54EF39FB5514}" srcOrd="4" destOrd="0" presId="urn:microsoft.com/office/officeart/2005/8/layout/default"/>
    <dgm:cxn modelId="{F4E40761-7943-4B26-9867-E2D164C77F6F}" type="presParOf" srcId="{C8E3DAD9-DE0B-4801-B52A-E7E0F13DFB15}" destId="{705CAA6E-5749-49AB-82B5-7B6E0AABCA7C}" srcOrd="5" destOrd="0" presId="urn:microsoft.com/office/officeart/2005/8/layout/default"/>
    <dgm:cxn modelId="{55E3414F-7B01-4789-A358-982E65323BCB}" type="presParOf" srcId="{C8E3DAD9-DE0B-4801-B52A-E7E0F13DFB15}" destId="{48FAF924-10B3-4B38-8137-F83C5CCEDF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E5E063-8583-438A-B1A5-0095BA0FB33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D4E5E22-1106-4E85-BDBF-330BFC03FCEB}">
      <dgm:prSet/>
      <dgm:spPr/>
      <dgm:t>
        <a:bodyPr/>
        <a:lstStyle/>
        <a:p>
          <a:r>
            <a:rPr lang="fr-FR" b="1" dirty="0"/>
            <a:t>DCG 1 et 2 – épreuve n°5 </a:t>
          </a:r>
        </a:p>
        <a:p>
          <a:r>
            <a:rPr lang="fr-FR" b="1" dirty="0"/>
            <a:t> Économie contemporaine</a:t>
          </a:r>
          <a:br>
            <a:rPr lang="fr-FR" b="1" dirty="0"/>
          </a:br>
          <a:endParaRPr lang="fr-FR" dirty="0"/>
        </a:p>
      </dgm:t>
    </dgm:pt>
    <dgm:pt modelId="{C3FD39A3-B833-4302-AF70-D481D0410702}" type="parTrans" cxnId="{81AF1474-D8B7-445C-864D-3144259E943E}">
      <dgm:prSet/>
      <dgm:spPr/>
      <dgm:t>
        <a:bodyPr/>
        <a:lstStyle/>
        <a:p>
          <a:endParaRPr lang="fr-FR"/>
        </a:p>
      </dgm:t>
    </dgm:pt>
    <dgm:pt modelId="{0CE65C29-46C0-45D3-A33B-42D66F932806}" type="sibTrans" cxnId="{81AF1474-D8B7-445C-864D-3144259E943E}">
      <dgm:prSet/>
      <dgm:spPr/>
      <dgm:t>
        <a:bodyPr/>
        <a:lstStyle/>
        <a:p>
          <a:endParaRPr lang="fr-FR"/>
        </a:p>
      </dgm:t>
    </dgm:pt>
    <dgm:pt modelId="{DF0225FD-8FBB-4596-978E-0667EB1E8982}">
      <dgm:prSet/>
      <dgm:spPr/>
      <dgm:t>
        <a:bodyPr/>
        <a:lstStyle/>
        <a:p>
          <a:r>
            <a:rPr lang="fr-FR" b="1" dirty="0"/>
            <a:t>DCG 3 – épreuve n°7 Management</a:t>
          </a:r>
          <a:endParaRPr lang="fr-FR" dirty="0"/>
        </a:p>
      </dgm:t>
    </dgm:pt>
    <dgm:pt modelId="{95FE31D6-D701-4B01-B119-5D45DF059835}" type="parTrans" cxnId="{06DD94EE-3C77-4301-98F0-94C748C04F1C}">
      <dgm:prSet/>
      <dgm:spPr/>
      <dgm:t>
        <a:bodyPr/>
        <a:lstStyle/>
        <a:p>
          <a:endParaRPr lang="fr-FR"/>
        </a:p>
      </dgm:t>
    </dgm:pt>
    <dgm:pt modelId="{22336DD2-D60D-4314-BEB9-D9CD4320506E}" type="sibTrans" cxnId="{06DD94EE-3C77-4301-98F0-94C748C04F1C}">
      <dgm:prSet/>
      <dgm:spPr/>
      <dgm:t>
        <a:bodyPr/>
        <a:lstStyle/>
        <a:p>
          <a:endParaRPr lang="fr-FR"/>
        </a:p>
      </dgm:t>
    </dgm:pt>
    <dgm:pt modelId="{A5DE0E95-86CC-465F-AEFC-02F7DFE5BA21}" type="pres">
      <dgm:prSet presAssocID="{C1E5E063-8583-438A-B1A5-0095BA0FB330}" presName="diagram" presStyleCnt="0">
        <dgm:presLayoutVars>
          <dgm:dir/>
          <dgm:resizeHandles val="exact"/>
        </dgm:presLayoutVars>
      </dgm:prSet>
      <dgm:spPr/>
    </dgm:pt>
    <dgm:pt modelId="{73E19593-EEA4-4DE1-8F71-78DC067793BF}" type="pres">
      <dgm:prSet presAssocID="{DD4E5E22-1106-4E85-BDBF-330BFC03FCEB}" presName="node" presStyleLbl="node1" presStyleIdx="0" presStyleCnt="2">
        <dgm:presLayoutVars>
          <dgm:bulletEnabled val="1"/>
        </dgm:presLayoutVars>
      </dgm:prSet>
      <dgm:spPr/>
    </dgm:pt>
    <dgm:pt modelId="{75C98B87-B85C-4153-BE46-F1DF32BA8BFF}" type="pres">
      <dgm:prSet presAssocID="{0CE65C29-46C0-45D3-A33B-42D66F932806}" presName="sibTrans" presStyleCnt="0"/>
      <dgm:spPr/>
    </dgm:pt>
    <dgm:pt modelId="{181B6131-498B-4888-972D-875976CACEDC}" type="pres">
      <dgm:prSet presAssocID="{DF0225FD-8FBB-4596-978E-0667EB1E8982}" presName="node" presStyleLbl="node1" presStyleIdx="1" presStyleCnt="2">
        <dgm:presLayoutVars>
          <dgm:bulletEnabled val="1"/>
        </dgm:presLayoutVars>
      </dgm:prSet>
      <dgm:spPr/>
    </dgm:pt>
  </dgm:ptLst>
  <dgm:cxnLst>
    <dgm:cxn modelId="{F8F8786E-4C55-408C-8A26-CAEA86A71D96}" type="presOf" srcId="{DF0225FD-8FBB-4596-978E-0667EB1E8982}" destId="{181B6131-498B-4888-972D-875976CACEDC}" srcOrd="0" destOrd="0" presId="urn:microsoft.com/office/officeart/2005/8/layout/default"/>
    <dgm:cxn modelId="{81AF1474-D8B7-445C-864D-3144259E943E}" srcId="{C1E5E063-8583-438A-B1A5-0095BA0FB330}" destId="{DD4E5E22-1106-4E85-BDBF-330BFC03FCEB}" srcOrd="0" destOrd="0" parTransId="{C3FD39A3-B833-4302-AF70-D481D0410702}" sibTransId="{0CE65C29-46C0-45D3-A33B-42D66F932806}"/>
    <dgm:cxn modelId="{E08A93AD-E432-49A3-8E4D-4A4A795B281D}" type="presOf" srcId="{DD4E5E22-1106-4E85-BDBF-330BFC03FCEB}" destId="{73E19593-EEA4-4DE1-8F71-78DC067793BF}" srcOrd="0" destOrd="0" presId="urn:microsoft.com/office/officeart/2005/8/layout/default"/>
    <dgm:cxn modelId="{1965E1DE-273C-43CC-81FE-1697A0FE65DA}" type="presOf" srcId="{C1E5E063-8583-438A-B1A5-0095BA0FB330}" destId="{A5DE0E95-86CC-465F-AEFC-02F7DFE5BA21}" srcOrd="0" destOrd="0" presId="urn:microsoft.com/office/officeart/2005/8/layout/default"/>
    <dgm:cxn modelId="{06DD94EE-3C77-4301-98F0-94C748C04F1C}" srcId="{C1E5E063-8583-438A-B1A5-0095BA0FB330}" destId="{DF0225FD-8FBB-4596-978E-0667EB1E8982}" srcOrd="1" destOrd="0" parTransId="{95FE31D6-D701-4B01-B119-5D45DF059835}" sibTransId="{22336DD2-D60D-4314-BEB9-D9CD4320506E}"/>
    <dgm:cxn modelId="{67F3DE9B-8757-4A2D-BE05-E11F2DA4C8B9}" type="presParOf" srcId="{A5DE0E95-86CC-465F-AEFC-02F7DFE5BA21}" destId="{73E19593-EEA4-4DE1-8F71-78DC067793BF}" srcOrd="0" destOrd="0" presId="urn:microsoft.com/office/officeart/2005/8/layout/default"/>
    <dgm:cxn modelId="{CCEB36AF-3173-43F7-8BED-46DE1F9B8320}" type="presParOf" srcId="{A5DE0E95-86CC-465F-AEFC-02F7DFE5BA21}" destId="{75C98B87-B85C-4153-BE46-F1DF32BA8BFF}" srcOrd="1" destOrd="0" presId="urn:microsoft.com/office/officeart/2005/8/layout/default"/>
    <dgm:cxn modelId="{7B3BA400-BCA1-4638-8279-69338D133873}" type="presParOf" srcId="{A5DE0E95-86CC-465F-AEFC-02F7DFE5BA21}" destId="{181B6131-498B-4888-972D-875976CACED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1A53C7-C4EA-48F2-A4CC-7CBF6A970C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12BF246-6288-425B-98F7-526436B9BC02}">
      <dgm:prSet/>
      <dgm:spPr/>
      <dgm:t>
        <a:bodyPr/>
        <a:lstStyle/>
        <a:p>
          <a:r>
            <a:rPr lang="fr-FR" b="1" dirty="0"/>
            <a:t>DCG 1 – épreuve n°8 </a:t>
          </a:r>
        </a:p>
        <a:p>
          <a:r>
            <a:rPr lang="fr-FR" b="1" dirty="0"/>
            <a:t> Systèmes d’information de gestion</a:t>
          </a:r>
          <a:br>
            <a:rPr lang="fr-FR" b="1" dirty="0"/>
          </a:br>
          <a:endParaRPr lang="fr-FR" dirty="0"/>
        </a:p>
      </dgm:t>
    </dgm:pt>
    <dgm:pt modelId="{3EA7C0D3-15F1-468F-B494-C18B094BD17C}" type="parTrans" cxnId="{AF4EBD41-C29F-40F3-BF36-CEEECD3DCE82}">
      <dgm:prSet/>
      <dgm:spPr/>
      <dgm:t>
        <a:bodyPr/>
        <a:lstStyle/>
        <a:p>
          <a:endParaRPr lang="fr-FR"/>
        </a:p>
      </dgm:t>
    </dgm:pt>
    <dgm:pt modelId="{A5C952B6-6994-413D-B6D1-73424BE0BBA9}" type="sibTrans" cxnId="{AF4EBD41-C29F-40F3-BF36-CEEECD3DCE82}">
      <dgm:prSet/>
      <dgm:spPr/>
      <dgm:t>
        <a:bodyPr/>
        <a:lstStyle/>
        <a:p>
          <a:endParaRPr lang="fr-FR"/>
        </a:p>
      </dgm:t>
    </dgm:pt>
    <dgm:pt modelId="{FB804C76-8A64-47E2-962E-6BA5AF9EEA94}">
      <dgm:prSet/>
      <dgm:spPr/>
      <dgm:t>
        <a:bodyPr/>
        <a:lstStyle/>
        <a:p>
          <a:r>
            <a:rPr lang="fr-FR" b="1" dirty="0"/>
            <a:t>DCG 1, 2 et 3 – épreuve n°13 </a:t>
          </a:r>
        </a:p>
        <a:p>
          <a:r>
            <a:rPr lang="fr-FR" b="1" dirty="0"/>
            <a:t>Communication professionnelle</a:t>
          </a:r>
          <a:br>
            <a:rPr lang="fr-FR" b="1" dirty="0"/>
          </a:br>
          <a:endParaRPr lang="fr-FR" dirty="0"/>
        </a:p>
      </dgm:t>
    </dgm:pt>
    <dgm:pt modelId="{5BB22038-15A2-49A6-9400-577374DAE477}" type="parTrans" cxnId="{9396DEAB-6844-4145-BBE5-DAECC41C78EA}">
      <dgm:prSet/>
      <dgm:spPr/>
      <dgm:t>
        <a:bodyPr/>
        <a:lstStyle/>
        <a:p>
          <a:endParaRPr lang="fr-FR"/>
        </a:p>
      </dgm:t>
    </dgm:pt>
    <dgm:pt modelId="{F667E41A-CD65-4872-8C7A-5324D5E3C0F8}" type="sibTrans" cxnId="{9396DEAB-6844-4145-BBE5-DAECC41C78EA}">
      <dgm:prSet/>
      <dgm:spPr/>
      <dgm:t>
        <a:bodyPr/>
        <a:lstStyle/>
        <a:p>
          <a:endParaRPr lang="fr-FR"/>
        </a:p>
      </dgm:t>
    </dgm:pt>
    <dgm:pt modelId="{5EAE10CA-56FF-46D2-86E0-4500C285C35F}">
      <dgm:prSet/>
      <dgm:spPr/>
      <dgm:t>
        <a:bodyPr/>
        <a:lstStyle/>
        <a:p>
          <a:r>
            <a:rPr lang="fr-FR" b="1" dirty="0"/>
            <a:t>DCG 1, (2) et 3 – épreuve n°12 </a:t>
          </a:r>
        </a:p>
        <a:p>
          <a:r>
            <a:rPr lang="fr-FR" b="1" dirty="0"/>
            <a:t>Anglais des affaires</a:t>
          </a:r>
          <a:endParaRPr lang="fr-FR" dirty="0"/>
        </a:p>
      </dgm:t>
    </dgm:pt>
    <dgm:pt modelId="{6FD5CE9F-49B3-450D-A686-92A54A0597B9}" type="parTrans" cxnId="{933ECCD7-41B3-4C97-9385-9530ACE803CF}">
      <dgm:prSet/>
      <dgm:spPr/>
      <dgm:t>
        <a:bodyPr/>
        <a:lstStyle/>
        <a:p>
          <a:endParaRPr lang="fr-FR"/>
        </a:p>
      </dgm:t>
    </dgm:pt>
    <dgm:pt modelId="{166437B3-F4BD-484A-A386-E2AE69C2E5ED}" type="sibTrans" cxnId="{933ECCD7-41B3-4C97-9385-9530ACE803CF}">
      <dgm:prSet/>
      <dgm:spPr/>
      <dgm:t>
        <a:bodyPr/>
        <a:lstStyle/>
        <a:p>
          <a:endParaRPr lang="fr-FR"/>
        </a:p>
      </dgm:t>
    </dgm:pt>
    <dgm:pt modelId="{C42558A7-F1D0-4001-B9C4-A61A77272202}" type="pres">
      <dgm:prSet presAssocID="{8A1A53C7-C4EA-48F2-A4CC-7CBF6A970C59}" presName="diagram" presStyleCnt="0">
        <dgm:presLayoutVars>
          <dgm:dir/>
          <dgm:resizeHandles val="exact"/>
        </dgm:presLayoutVars>
      </dgm:prSet>
      <dgm:spPr/>
    </dgm:pt>
    <dgm:pt modelId="{4967B6D0-81C5-4757-9066-D53DEC600BCE}" type="pres">
      <dgm:prSet presAssocID="{D12BF246-6288-425B-98F7-526436B9BC02}" presName="node" presStyleLbl="node1" presStyleIdx="0" presStyleCnt="3">
        <dgm:presLayoutVars>
          <dgm:bulletEnabled val="1"/>
        </dgm:presLayoutVars>
      </dgm:prSet>
      <dgm:spPr/>
    </dgm:pt>
    <dgm:pt modelId="{D21E0117-787B-4A7A-8464-E97B1FD8FC12}" type="pres">
      <dgm:prSet presAssocID="{A5C952B6-6994-413D-B6D1-73424BE0BBA9}" presName="sibTrans" presStyleCnt="0"/>
      <dgm:spPr/>
    </dgm:pt>
    <dgm:pt modelId="{22BDC05D-EDBF-4A3A-9273-C4D864BB6539}" type="pres">
      <dgm:prSet presAssocID="{FB804C76-8A64-47E2-962E-6BA5AF9EEA94}" presName="node" presStyleLbl="node1" presStyleIdx="1" presStyleCnt="3">
        <dgm:presLayoutVars>
          <dgm:bulletEnabled val="1"/>
        </dgm:presLayoutVars>
      </dgm:prSet>
      <dgm:spPr/>
    </dgm:pt>
    <dgm:pt modelId="{4084193C-C4CC-4D57-962D-0DB2F4176F67}" type="pres">
      <dgm:prSet presAssocID="{F667E41A-CD65-4872-8C7A-5324D5E3C0F8}" presName="sibTrans" presStyleCnt="0"/>
      <dgm:spPr/>
    </dgm:pt>
    <dgm:pt modelId="{ADEE24BD-797F-4DE5-914C-960ADE7BAE35}" type="pres">
      <dgm:prSet presAssocID="{5EAE10CA-56FF-46D2-86E0-4500C285C35F}" presName="node" presStyleLbl="node1" presStyleIdx="2" presStyleCnt="3">
        <dgm:presLayoutVars>
          <dgm:bulletEnabled val="1"/>
        </dgm:presLayoutVars>
      </dgm:prSet>
      <dgm:spPr/>
    </dgm:pt>
  </dgm:ptLst>
  <dgm:cxnLst>
    <dgm:cxn modelId="{3A226B2F-CF82-4127-885C-F37DD972771F}" type="presOf" srcId="{8A1A53C7-C4EA-48F2-A4CC-7CBF6A970C59}" destId="{C42558A7-F1D0-4001-B9C4-A61A77272202}" srcOrd="0" destOrd="0" presId="urn:microsoft.com/office/officeart/2005/8/layout/default"/>
    <dgm:cxn modelId="{AF4EBD41-C29F-40F3-BF36-CEEECD3DCE82}" srcId="{8A1A53C7-C4EA-48F2-A4CC-7CBF6A970C59}" destId="{D12BF246-6288-425B-98F7-526436B9BC02}" srcOrd="0" destOrd="0" parTransId="{3EA7C0D3-15F1-468F-B494-C18B094BD17C}" sibTransId="{A5C952B6-6994-413D-B6D1-73424BE0BBA9}"/>
    <dgm:cxn modelId="{F940407A-4470-4BA3-A58C-706A7D2001BA}" type="presOf" srcId="{FB804C76-8A64-47E2-962E-6BA5AF9EEA94}" destId="{22BDC05D-EDBF-4A3A-9273-C4D864BB6539}" srcOrd="0" destOrd="0" presId="urn:microsoft.com/office/officeart/2005/8/layout/default"/>
    <dgm:cxn modelId="{B5A93296-D963-4194-9F01-0B5927AEEC71}" type="presOf" srcId="{5EAE10CA-56FF-46D2-86E0-4500C285C35F}" destId="{ADEE24BD-797F-4DE5-914C-960ADE7BAE35}" srcOrd="0" destOrd="0" presId="urn:microsoft.com/office/officeart/2005/8/layout/default"/>
    <dgm:cxn modelId="{9396DEAB-6844-4145-BBE5-DAECC41C78EA}" srcId="{8A1A53C7-C4EA-48F2-A4CC-7CBF6A970C59}" destId="{FB804C76-8A64-47E2-962E-6BA5AF9EEA94}" srcOrd="1" destOrd="0" parTransId="{5BB22038-15A2-49A6-9400-577374DAE477}" sibTransId="{F667E41A-CD65-4872-8C7A-5324D5E3C0F8}"/>
    <dgm:cxn modelId="{607C7FD0-0A96-4010-9AFB-59C41434F3B4}" type="presOf" srcId="{D12BF246-6288-425B-98F7-526436B9BC02}" destId="{4967B6D0-81C5-4757-9066-D53DEC600BCE}" srcOrd="0" destOrd="0" presId="urn:microsoft.com/office/officeart/2005/8/layout/default"/>
    <dgm:cxn modelId="{933ECCD7-41B3-4C97-9385-9530ACE803CF}" srcId="{8A1A53C7-C4EA-48F2-A4CC-7CBF6A970C59}" destId="{5EAE10CA-56FF-46D2-86E0-4500C285C35F}" srcOrd="2" destOrd="0" parTransId="{6FD5CE9F-49B3-450D-A686-92A54A0597B9}" sibTransId="{166437B3-F4BD-484A-A386-E2AE69C2E5ED}"/>
    <dgm:cxn modelId="{C854AE84-6628-4FF5-AB7E-C3956606BA1B}" type="presParOf" srcId="{C42558A7-F1D0-4001-B9C4-A61A77272202}" destId="{4967B6D0-81C5-4757-9066-D53DEC600BCE}" srcOrd="0" destOrd="0" presId="urn:microsoft.com/office/officeart/2005/8/layout/default"/>
    <dgm:cxn modelId="{509949FF-1BDB-4C8A-85E2-63F1D2279AC0}" type="presParOf" srcId="{C42558A7-F1D0-4001-B9C4-A61A77272202}" destId="{D21E0117-787B-4A7A-8464-E97B1FD8FC12}" srcOrd="1" destOrd="0" presId="urn:microsoft.com/office/officeart/2005/8/layout/default"/>
    <dgm:cxn modelId="{69C01BCC-4DF7-4DC0-8210-E36A6E50928B}" type="presParOf" srcId="{C42558A7-F1D0-4001-B9C4-A61A77272202}" destId="{22BDC05D-EDBF-4A3A-9273-C4D864BB6539}" srcOrd="2" destOrd="0" presId="urn:microsoft.com/office/officeart/2005/8/layout/default"/>
    <dgm:cxn modelId="{90BCAC64-D410-4765-90C7-7159AD808BAC}" type="presParOf" srcId="{C42558A7-F1D0-4001-B9C4-A61A77272202}" destId="{4084193C-C4CC-4D57-962D-0DB2F4176F67}" srcOrd="3" destOrd="0" presId="urn:microsoft.com/office/officeart/2005/8/layout/default"/>
    <dgm:cxn modelId="{1048B03B-B32A-4C3C-A190-8607483E6CE8}" type="presParOf" srcId="{C42558A7-F1D0-4001-B9C4-A61A77272202}" destId="{ADEE24BD-797F-4DE5-914C-960ADE7BAE3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F66BC9-E539-484B-9811-A649544C50E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2324CF0-50CC-4219-B812-2C700776BDF6}">
      <dgm:prSet/>
      <dgm:spPr/>
      <dgm:t>
        <a:bodyPr/>
        <a:lstStyle/>
        <a:p>
          <a:r>
            <a:rPr lang="fr-FR" dirty="0"/>
            <a:t>Moyenne générale à l’examen national </a:t>
          </a:r>
        </a:p>
      </dgm:t>
    </dgm:pt>
    <dgm:pt modelId="{7A5BC562-F285-4EDE-A637-636608AF1E36}" type="parTrans" cxnId="{EB373533-6DF2-4412-B528-2348AB1B4C3D}">
      <dgm:prSet/>
      <dgm:spPr/>
      <dgm:t>
        <a:bodyPr/>
        <a:lstStyle/>
        <a:p>
          <a:endParaRPr lang="fr-FR"/>
        </a:p>
      </dgm:t>
    </dgm:pt>
    <dgm:pt modelId="{3156A033-8D6F-4B35-87D3-F8C06CC454B7}" type="sibTrans" cxnId="{EB373533-6DF2-4412-B528-2348AB1B4C3D}">
      <dgm:prSet/>
      <dgm:spPr/>
      <dgm:t>
        <a:bodyPr/>
        <a:lstStyle/>
        <a:p>
          <a:endParaRPr lang="fr-FR"/>
        </a:p>
      </dgm:t>
    </dgm:pt>
    <dgm:pt modelId="{8FACA9E7-AFD0-4CE5-8F7E-A19C751D93BB}">
      <dgm:prSet/>
      <dgm:spPr/>
      <dgm:t>
        <a:bodyPr/>
        <a:lstStyle/>
        <a:p>
          <a:r>
            <a:rPr lang="fr-FR" dirty="0"/>
            <a:t>au moins égale à 10 sur 20 à l’ensemble des 13 épreuves</a:t>
          </a:r>
        </a:p>
      </dgm:t>
    </dgm:pt>
    <dgm:pt modelId="{83A3A776-1DD4-49C2-9A23-18B38C007230}" type="parTrans" cxnId="{DCD13D95-6DD9-4A88-8DE7-8222DEE00086}">
      <dgm:prSet/>
      <dgm:spPr/>
      <dgm:t>
        <a:bodyPr/>
        <a:lstStyle/>
        <a:p>
          <a:endParaRPr lang="fr-FR"/>
        </a:p>
      </dgm:t>
    </dgm:pt>
    <dgm:pt modelId="{0EEE8C94-8B1D-4064-B79E-1AAD89A6551F}" type="sibTrans" cxnId="{DCD13D95-6DD9-4A88-8DE7-8222DEE00086}">
      <dgm:prSet/>
      <dgm:spPr/>
      <dgm:t>
        <a:bodyPr/>
        <a:lstStyle/>
        <a:p>
          <a:endParaRPr lang="fr-FR"/>
        </a:p>
      </dgm:t>
    </dgm:pt>
    <dgm:pt modelId="{BC8FAD9A-1976-439B-9030-CD50320D32F2}">
      <dgm:prSet/>
      <dgm:spPr/>
      <dgm:t>
        <a:bodyPr/>
        <a:lstStyle/>
        <a:p>
          <a:r>
            <a:rPr lang="fr-FR" dirty="0"/>
            <a:t>sans note inférieure à 6 sur 20</a:t>
          </a:r>
        </a:p>
      </dgm:t>
    </dgm:pt>
    <dgm:pt modelId="{AB3BE40E-0211-4891-ACB1-1ADE135F7311}" type="parTrans" cxnId="{30493C44-2ABA-4D41-A7B2-0C2730EC7EFD}">
      <dgm:prSet/>
      <dgm:spPr/>
      <dgm:t>
        <a:bodyPr/>
        <a:lstStyle/>
        <a:p>
          <a:endParaRPr lang="fr-FR"/>
        </a:p>
      </dgm:t>
    </dgm:pt>
    <dgm:pt modelId="{BB8E39B9-DB36-4424-AB04-80B8D1CD1E47}" type="sibTrans" cxnId="{30493C44-2ABA-4D41-A7B2-0C2730EC7EFD}">
      <dgm:prSet/>
      <dgm:spPr/>
      <dgm:t>
        <a:bodyPr/>
        <a:lstStyle/>
        <a:p>
          <a:endParaRPr lang="fr-FR"/>
        </a:p>
      </dgm:t>
    </dgm:pt>
    <dgm:pt modelId="{DD1FD7EE-DA07-4B78-B0CC-95DDE3EB62FB}">
      <dgm:prSet/>
      <dgm:spPr/>
      <dgm:t>
        <a:bodyPr/>
        <a:lstStyle/>
        <a:p>
          <a:r>
            <a:rPr lang="fr-FR" dirty="0"/>
            <a:t>Conservation de la note obtenue</a:t>
          </a:r>
        </a:p>
      </dgm:t>
    </dgm:pt>
    <dgm:pt modelId="{51FB45CC-B5DA-41D7-B2F7-62129068799B}" type="parTrans" cxnId="{E91A0EDF-DC05-45FD-8DAC-00C5DC91551D}">
      <dgm:prSet/>
      <dgm:spPr/>
      <dgm:t>
        <a:bodyPr/>
        <a:lstStyle/>
        <a:p>
          <a:endParaRPr lang="fr-FR"/>
        </a:p>
      </dgm:t>
    </dgm:pt>
    <dgm:pt modelId="{810A0A60-049D-4EA1-B93E-4F9405121A9B}" type="sibTrans" cxnId="{E91A0EDF-DC05-45FD-8DAC-00C5DC91551D}">
      <dgm:prSet/>
      <dgm:spPr/>
      <dgm:t>
        <a:bodyPr/>
        <a:lstStyle/>
        <a:p>
          <a:endParaRPr lang="fr-FR"/>
        </a:p>
      </dgm:t>
    </dgm:pt>
    <dgm:pt modelId="{7E298C69-8C8F-4322-8701-716A59D4C5AC}">
      <dgm:prSet/>
      <dgm:spPr/>
      <dgm:t>
        <a:bodyPr/>
        <a:lstStyle/>
        <a:p>
          <a:r>
            <a:rPr lang="fr-FR"/>
            <a:t>si au moins 10 sur 20 </a:t>
          </a:r>
        </a:p>
      </dgm:t>
    </dgm:pt>
    <dgm:pt modelId="{81BAC56A-E892-48B1-825C-7A8FFA1607AD}" type="parTrans" cxnId="{DE309416-C35B-4194-856D-5BC5B0BCBE7B}">
      <dgm:prSet/>
      <dgm:spPr/>
      <dgm:t>
        <a:bodyPr/>
        <a:lstStyle/>
        <a:p>
          <a:endParaRPr lang="fr-FR"/>
        </a:p>
      </dgm:t>
    </dgm:pt>
    <dgm:pt modelId="{6575ECFF-F581-40B2-94D4-789CB85ABC9E}" type="sibTrans" cxnId="{DE309416-C35B-4194-856D-5BC5B0BCBE7B}">
      <dgm:prSet/>
      <dgm:spPr/>
      <dgm:t>
        <a:bodyPr/>
        <a:lstStyle/>
        <a:p>
          <a:endParaRPr lang="fr-FR"/>
        </a:p>
      </dgm:t>
    </dgm:pt>
    <dgm:pt modelId="{3DC1EC4F-8182-4B26-A2AE-FB2715DED801}">
      <dgm:prSet/>
      <dgm:spPr/>
      <dgm:t>
        <a:bodyPr/>
        <a:lstStyle/>
        <a:p>
          <a:r>
            <a:rPr lang="fr-FR"/>
            <a:t>Conservation possible de la note obtenue </a:t>
          </a:r>
        </a:p>
      </dgm:t>
    </dgm:pt>
    <dgm:pt modelId="{1EF483F5-FC9B-48AF-B729-7CDA84AE85F1}" type="parTrans" cxnId="{0559C760-C09A-4D2F-9431-C4F84FDCF239}">
      <dgm:prSet/>
      <dgm:spPr/>
      <dgm:t>
        <a:bodyPr/>
        <a:lstStyle/>
        <a:p>
          <a:endParaRPr lang="fr-FR"/>
        </a:p>
      </dgm:t>
    </dgm:pt>
    <dgm:pt modelId="{E53E7E8B-A2F0-4F76-929F-AF4ADBF91E4F}" type="sibTrans" cxnId="{0559C760-C09A-4D2F-9431-C4F84FDCF239}">
      <dgm:prSet/>
      <dgm:spPr/>
      <dgm:t>
        <a:bodyPr/>
        <a:lstStyle/>
        <a:p>
          <a:endParaRPr lang="fr-FR"/>
        </a:p>
      </dgm:t>
    </dgm:pt>
    <dgm:pt modelId="{4982D24D-84EB-4454-8690-8EFF17F207EA}">
      <dgm:prSet/>
      <dgm:spPr/>
      <dgm:t>
        <a:bodyPr/>
        <a:lstStyle/>
        <a:p>
          <a:r>
            <a:rPr lang="fr-FR"/>
            <a:t>si entre 6 et moins de 10 pour compensation ultérieure</a:t>
          </a:r>
        </a:p>
      </dgm:t>
    </dgm:pt>
    <dgm:pt modelId="{DAA7CFDA-6C35-4BCC-9CCF-13EEA821C008}" type="parTrans" cxnId="{03C879D6-908A-4F26-9789-AEBE7F23A0B8}">
      <dgm:prSet/>
      <dgm:spPr/>
      <dgm:t>
        <a:bodyPr/>
        <a:lstStyle/>
        <a:p>
          <a:endParaRPr lang="fr-FR"/>
        </a:p>
      </dgm:t>
    </dgm:pt>
    <dgm:pt modelId="{2773C6CF-A4CD-4C75-AA9F-C1A7AB7B10ED}" type="sibTrans" cxnId="{03C879D6-908A-4F26-9789-AEBE7F23A0B8}">
      <dgm:prSet/>
      <dgm:spPr/>
      <dgm:t>
        <a:bodyPr/>
        <a:lstStyle/>
        <a:p>
          <a:endParaRPr lang="fr-FR"/>
        </a:p>
      </dgm:t>
    </dgm:pt>
    <dgm:pt modelId="{1FE20338-6197-4BBE-A7D4-C1F7749C7A69}">
      <dgm:prSet/>
      <dgm:spPr/>
      <dgm:t>
        <a:bodyPr/>
        <a:lstStyle/>
        <a:p>
          <a:r>
            <a:rPr lang="fr-FR" dirty="0"/>
            <a:t>pendant 8 sessions </a:t>
          </a:r>
        </a:p>
      </dgm:t>
    </dgm:pt>
    <dgm:pt modelId="{A90C0841-368E-4700-811C-81C70212176C}" type="parTrans" cxnId="{38F03109-708B-4218-B473-701DA5437ABB}">
      <dgm:prSet/>
      <dgm:spPr/>
    </dgm:pt>
    <dgm:pt modelId="{94C5419D-68F2-4955-B4C4-162540DEDFFA}" type="sibTrans" cxnId="{38F03109-708B-4218-B473-701DA5437ABB}">
      <dgm:prSet/>
      <dgm:spPr/>
    </dgm:pt>
    <dgm:pt modelId="{EB991BB3-520D-4D6F-BEA7-77F9EB5F1A0C}" type="pres">
      <dgm:prSet presAssocID="{FCF66BC9-E539-484B-9811-A649544C50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51B98B-1F02-4650-9744-7D42D6436209}" type="pres">
      <dgm:prSet presAssocID="{52324CF0-50CC-4219-B812-2C700776BDF6}" presName="root" presStyleCnt="0"/>
      <dgm:spPr/>
    </dgm:pt>
    <dgm:pt modelId="{A0296A15-F4E3-4B78-B3D7-4B4F57459011}" type="pres">
      <dgm:prSet presAssocID="{52324CF0-50CC-4219-B812-2C700776BDF6}" presName="rootComposite" presStyleCnt="0"/>
      <dgm:spPr/>
    </dgm:pt>
    <dgm:pt modelId="{EE8AA98B-6205-4FAB-9A73-9EECA4448BA3}" type="pres">
      <dgm:prSet presAssocID="{52324CF0-50CC-4219-B812-2C700776BDF6}" presName="rootText" presStyleLbl="node1" presStyleIdx="0" presStyleCnt="3"/>
      <dgm:spPr/>
    </dgm:pt>
    <dgm:pt modelId="{AA8845A5-5D5C-4ADF-A426-112634418044}" type="pres">
      <dgm:prSet presAssocID="{52324CF0-50CC-4219-B812-2C700776BDF6}" presName="rootConnector" presStyleLbl="node1" presStyleIdx="0" presStyleCnt="3"/>
      <dgm:spPr/>
    </dgm:pt>
    <dgm:pt modelId="{04732BBD-2761-42ED-B798-7A2E7E3E6CFE}" type="pres">
      <dgm:prSet presAssocID="{52324CF0-50CC-4219-B812-2C700776BDF6}" presName="childShape" presStyleCnt="0"/>
      <dgm:spPr/>
    </dgm:pt>
    <dgm:pt modelId="{0AF5A025-731C-46FC-9586-A6A3FCCC83C8}" type="pres">
      <dgm:prSet presAssocID="{83A3A776-1DD4-49C2-9A23-18B38C007230}" presName="Name13" presStyleLbl="parChTrans1D2" presStyleIdx="0" presStyleCnt="5"/>
      <dgm:spPr/>
    </dgm:pt>
    <dgm:pt modelId="{B213ABEF-D9E4-40D8-93F9-DF169678F456}" type="pres">
      <dgm:prSet presAssocID="{8FACA9E7-AFD0-4CE5-8F7E-A19C751D93BB}" presName="childText" presStyleLbl="bgAcc1" presStyleIdx="0" presStyleCnt="5">
        <dgm:presLayoutVars>
          <dgm:bulletEnabled val="1"/>
        </dgm:presLayoutVars>
      </dgm:prSet>
      <dgm:spPr/>
    </dgm:pt>
    <dgm:pt modelId="{D1D0E541-A460-454F-8079-10337C91F098}" type="pres">
      <dgm:prSet presAssocID="{AB3BE40E-0211-4891-ACB1-1ADE135F7311}" presName="Name13" presStyleLbl="parChTrans1D2" presStyleIdx="1" presStyleCnt="5"/>
      <dgm:spPr/>
    </dgm:pt>
    <dgm:pt modelId="{3BF95253-8698-4AFA-BDDF-FC946F6A65C8}" type="pres">
      <dgm:prSet presAssocID="{BC8FAD9A-1976-439B-9030-CD50320D32F2}" presName="childText" presStyleLbl="bgAcc1" presStyleIdx="1" presStyleCnt="5">
        <dgm:presLayoutVars>
          <dgm:bulletEnabled val="1"/>
        </dgm:presLayoutVars>
      </dgm:prSet>
      <dgm:spPr/>
    </dgm:pt>
    <dgm:pt modelId="{C462F073-3EFA-4F34-BF93-3684B1593126}" type="pres">
      <dgm:prSet presAssocID="{DD1FD7EE-DA07-4B78-B0CC-95DDE3EB62FB}" presName="root" presStyleCnt="0"/>
      <dgm:spPr/>
    </dgm:pt>
    <dgm:pt modelId="{5701F3E1-D88E-4F87-A6E8-638295189835}" type="pres">
      <dgm:prSet presAssocID="{DD1FD7EE-DA07-4B78-B0CC-95DDE3EB62FB}" presName="rootComposite" presStyleCnt="0"/>
      <dgm:spPr/>
    </dgm:pt>
    <dgm:pt modelId="{CAB75431-7CF1-4C74-B444-FE6FFD8F8734}" type="pres">
      <dgm:prSet presAssocID="{DD1FD7EE-DA07-4B78-B0CC-95DDE3EB62FB}" presName="rootText" presStyleLbl="node1" presStyleIdx="1" presStyleCnt="3"/>
      <dgm:spPr/>
    </dgm:pt>
    <dgm:pt modelId="{EB53F76D-DD5A-40E7-AF3C-5DDD78EB84B1}" type="pres">
      <dgm:prSet presAssocID="{DD1FD7EE-DA07-4B78-B0CC-95DDE3EB62FB}" presName="rootConnector" presStyleLbl="node1" presStyleIdx="1" presStyleCnt="3"/>
      <dgm:spPr/>
    </dgm:pt>
    <dgm:pt modelId="{8692D2B3-FE13-4F45-868E-7405F4C5DF64}" type="pres">
      <dgm:prSet presAssocID="{DD1FD7EE-DA07-4B78-B0CC-95DDE3EB62FB}" presName="childShape" presStyleCnt="0"/>
      <dgm:spPr/>
    </dgm:pt>
    <dgm:pt modelId="{4B04B780-8A2F-49BA-ACBD-0070BCE4AE6F}" type="pres">
      <dgm:prSet presAssocID="{A90C0841-368E-4700-811C-81C70212176C}" presName="Name13" presStyleLbl="parChTrans1D2" presStyleIdx="2" presStyleCnt="5"/>
      <dgm:spPr/>
    </dgm:pt>
    <dgm:pt modelId="{757938B9-F620-4402-A8E1-A05DC2822205}" type="pres">
      <dgm:prSet presAssocID="{1FE20338-6197-4BBE-A7D4-C1F7749C7A69}" presName="childText" presStyleLbl="bgAcc1" presStyleIdx="2" presStyleCnt="5">
        <dgm:presLayoutVars>
          <dgm:bulletEnabled val="1"/>
        </dgm:presLayoutVars>
      </dgm:prSet>
      <dgm:spPr/>
    </dgm:pt>
    <dgm:pt modelId="{BD0A6D06-E888-4F51-AB76-5A12D5E6ED61}" type="pres">
      <dgm:prSet presAssocID="{81BAC56A-E892-48B1-825C-7A8FFA1607AD}" presName="Name13" presStyleLbl="parChTrans1D2" presStyleIdx="3" presStyleCnt="5"/>
      <dgm:spPr/>
    </dgm:pt>
    <dgm:pt modelId="{BED51030-A6B7-47F6-ACEB-9809D6C8F920}" type="pres">
      <dgm:prSet presAssocID="{7E298C69-8C8F-4322-8701-716A59D4C5AC}" presName="childText" presStyleLbl="bgAcc1" presStyleIdx="3" presStyleCnt="5">
        <dgm:presLayoutVars>
          <dgm:bulletEnabled val="1"/>
        </dgm:presLayoutVars>
      </dgm:prSet>
      <dgm:spPr/>
    </dgm:pt>
    <dgm:pt modelId="{D5649041-503C-404F-98D8-08CFBF05971E}" type="pres">
      <dgm:prSet presAssocID="{3DC1EC4F-8182-4B26-A2AE-FB2715DED801}" presName="root" presStyleCnt="0"/>
      <dgm:spPr/>
    </dgm:pt>
    <dgm:pt modelId="{4A095BD3-E651-4C10-BA39-85D3B71D130E}" type="pres">
      <dgm:prSet presAssocID="{3DC1EC4F-8182-4B26-A2AE-FB2715DED801}" presName="rootComposite" presStyleCnt="0"/>
      <dgm:spPr/>
    </dgm:pt>
    <dgm:pt modelId="{0E4EC98B-A281-448E-BCD5-304FEA78DB3D}" type="pres">
      <dgm:prSet presAssocID="{3DC1EC4F-8182-4B26-A2AE-FB2715DED801}" presName="rootText" presStyleLbl="node1" presStyleIdx="2" presStyleCnt="3"/>
      <dgm:spPr/>
    </dgm:pt>
    <dgm:pt modelId="{DCF62D94-CB6D-4FF1-83F5-7F446B426783}" type="pres">
      <dgm:prSet presAssocID="{3DC1EC4F-8182-4B26-A2AE-FB2715DED801}" presName="rootConnector" presStyleLbl="node1" presStyleIdx="2" presStyleCnt="3"/>
      <dgm:spPr/>
    </dgm:pt>
    <dgm:pt modelId="{779F140F-F58A-444A-A98B-7AC843A0EAA4}" type="pres">
      <dgm:prSet presAssocID="{3DC1EC4F-8182-4B26-A2AE-FB2715DED801}" presName="childShape" presStyleCnt="0"/>
      <dgm:spPr/>
    </dgm:pt>
    <dgm:pt modelId="{2959FF6C-4866-4363-97CC-A7D7CB4022B1}" type="pres">
      <dgm:prSet presAssocID="{DAA7CFDA-6C35-4BCC-9CCF-13EEA821C008}" presName="Name13" presStyleLbl="parChTrans1D2" presStyleIdx="4" presStyleCnt="5"/>
      <dgm:spPr/>
    </dgm:pt>
    <dgm:pt modelId="{FA6EC085-1019-4699-B949-2F0C11B2907B}" type="pres">
      <dgm:prSet presAssocID="{4982D24D-84EB-4454-8690-8EFF17F207EA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38F03109-708B-4218-B473-701DA5437ABB}" srcId="{DD1FD7EE-DA07-4B78-B0CC-95DDE3EB62FB}" destId="{1FE20338-6197-4BBE-A7D4-C1F7749C7A69}" srcOrd="0" destOrd="0" parTransId="{A90C0841-368E-4700-811C-81C70212176C}" sibTransId="{94C5419D-68F2-4955-B4C4-162540DEDFFA}"/>
    <dgm:cxn modelId="{60FB6415-8E9F-41F0-A353-5F046A5E26EC}" type="presOf" srcId="{DD1FD7EE-DA07-4B78-B0CC-95DDE3EB62FB}" destId="{CAB75431-7CF1-4C74-B444-FE6FFD8F8734}" srcOrd="0" destOrd="0" presId="urn:microsoft.com/office/officeart/2005/8/layout/hierarchy3"/>
    <dgm:cxn modelId="{DE309416-C35B-4194-856D-5BC5B0BCBE7B}" srcId="{DD1FD7EE-DA07-4B78-B0CC-95DDE3EB62FB}" destId="{7E298C69-8C8F-4322-8701-716A59D4C5AC}" srcOrd="1" destOrd="0" parTransId="{81BAC56A-E892-48B1-825C-7A8FFA1607AD}" sibTransId="{6575ECFF-F581-40B2-94D4-789CB85ABC9E}"/>
    <dgm:cxn modelId="{D617DE2E-AF4C-47FB-B986-1A3CC87A65EA}" type="presOf" srcId="{52324CF0-50CC-4219-B812-2C700776BDF6}" destId="{EE8AA98B-6205-4FAB-9A73-9EECA4448BA3}" srcOrd="0" destOrd="0" presId="urn:microsoft.com/office/officeart/2005/8/layout/hierarchy3"/>
    <dgm:cxn modelId="{B5CF5832-4D1E-447B-B1E2-088E43C467D5}" type="presOf" srcId="{8FACA9E7-AFD0-4CE5-8F7E-A19C751D93BB}" destId="{B213ABEF-D9E4-40D8-93F9-DF169678F456}" srcOrd="0" destOrd="0" presId="urn:microsoft.com/office/officeart/2005/8/layout/hierarchy3"/>
    <dgm:cxn modelId="{EB373533-6DF2-4412-B528-2348AB1B4C3D}" srcId="{FCF66BC9-E539-484B-9811-A649544C50E0}" destId="{52324CF0-50CC-4219-B812-2C700776BDF6}" srcOrd="0" destOrd="0" parTransId="{7A5BC562-F285-4EDE-A637-636608AF1E36}" sibTransId="{3156A033-8D6F-4B35-87D3-F8C06CC454B7}"/>
    <dgm:cxn modelId="{4820173C-C649-4864-A642-FCE61BA19690}" type="presOf" srcId="{AB3BE40E-0211-4891-ACB1-1ADE135F7311}" destId="{D1D0E541-A460-454F-8079-10337C91F098}" srcOrd="0" destOrd="0" presId="urn:microsoft.com/office/officeart/2005/8/layout/hierarchy3"/>
    <dgm:cxn modelId="{0559C760-C09A-4D2F-9431-C4F84FDCF239}" srcId="{FCF66BC9-E539-484B-9811-A649544C50E0}" destId="{3DC1EC4F-8182-4B26-A2AE-FB2715DED801}" srcOrd="2" destOrd="0" parTransId="{1EF483F5-FC9B-48AF-B729-7CDA84AE85F1}" sibTransId="{E53E7E8B-A2F0-4F76-929F-AF4ADBF91E4F}"/>
    <dgm:cxn modelId="{30493C44-2ABA-4D41-A7B2-0C2730EC7EFD}" srcId="{52324CF0-50CC-4219-B812-2C700776BDF6}" destId="{BC8FAD9A-1976-439B-9030-CD50320D32F2}" srcOrd="1" destOrd="0" parTransId="{AB3BE40E-0211-4891-ACB1-1ADE135F7311}" sibTransId="{BB8E39B9-DB36-4424-AB04-80B8D1CD1E47}"/>
    <dgm:cxn modelId="{66BB2F6B-57E1-4EDD-96E8-539DB872880C}" type="presOf" srcId="{4982D24D-84EB-4454-8690-8EFF17F207EA}" destId="{FA6EC085-1019-4699-B949-2F0C11B2907B}" srcOrd="0" destOrd="0" presId="urn:microsoft.com/office/officeart/2005/8/layout/hierarchy3"/>
    <dgm:cxn modelId="{9D560871-0B3B-48A9-ABC1-27C6F068F814}" type="presOf" srcId="{1FE20338-6197-4BBE-A7D4-C1F7749C7A69}" destId="{757938B9-F620-4402-A8E1-A05DC2822205}" srcOrd="0" destOrd="0" presId="urn:microsoft.com/office/officeart/2005/8/layout/hierarchy3"/>
    <dgm:cxn modelId="{DA70F171-9F0C-436B-8819-200FD905BB86}" type="presOf" srcId="{DD1FD7EE-DA07-4B78-B0CC-95DDE3EB62FB}" destId="{EB53F76D-DD5A-40E7-AF3C-5DDD78EB84B1}" srcOrd="1" destOrd="0" presId="urn:microsoft.com/office/officeart/2005/8/layout/hierarchy3"/>
    <dgm:cxn modelId="{DCD13D95-6DD9-4A88-8DE7-8222DEE00086}" srcId="{52324CF0-50CC-4219-B812-2C700776BDF6}" destId="{8FACA9E7-AFD0-4CE5-8F7E-A19C751D93BB}" srcOrd="0" destOrd="0" parTransId="{83A3A776-1DD4-49C2-9A23-18B38C007230}" sibTransId="{0EEE8C94-8B1D-4064-B79E-1AAD89A6551F}"/>
    <dgm:cxn modelId="{350F9A99-2A31-4B55-BCDD-61F99A3C6DC4}" type="presOf" srcId="{83A3A776-1DD4-49C2-9A23-18B38C007230}" destId="{0AF5A025-731C-46FC-9586-A6A3FCCC83C8}" srcOrd="0" destOrd="0" presId="urn:microsoft.com/office/officeart/2005/8/layout/hierarchy3"/>
    <dgm:cxn modelId="{B15E619D-53AC-4199-9195-F5E3F21EE478}" type="presOf" srcId="{FCF66BC9-E539-484B-9811-A649544C50E0}" destId="{EB991BB3-520D-4D6F-BEA7-77F9EB5F1A0C}" srcOrd="0" destOrd="0" presId="urn:microsoft.com/office/officeart/2005/8/layout/hierarchy3"/>
    <dgm:cxn modelId="{B36E0AAA-F143-4129-8C6B-339D4016A412}" type="presOf" srcId="{DAA7CFDA-6C35-4BCC-9CCF-13EEA821C008}" destId="{2959FF6C-4866-4363-97CC-A7D7CB4022B1}" srcOrd="0" destOrd="0" presId="urn:microsoft.com/office/officeart/2005/8/layout/hierarchy3"/>
    <dgm:cxn modelId="{BBC778BF-23A9-4231-9713-4730BC978C36}" type="presOf" srcId="{3DC1EC4F-8182-4B26-A2AE-FB2715DED801}" destId="{0E4EC98B-A281-448E-BCD5-304FEA78DB3D}" srcOrd="0" destOrd="0" presId="urn:microsoft.com/office/officeart/2005/8/layout/hierarchy3"/>
    <dgm:cxn modelId="{03C879D6-908A-4F26-9789-AEBE7F23A0B8}" srcId="{3DC1EC4F-8182-4B26-A2AE-FB2715DED801}" destId="{4982D24D-84EB-4454-8690-8EFF17F207EA}" srcOrd="0" destOrd="0" parTransId="{DAA7CFDA-6C35-4BCC-9CCF-13EEA821C008}" sibTransId="{2773C6CF-A4CD-4C75-AA9F-C1A7AB7B10ED}"/>
    <dgm:cxn modelId="{3E0665D7-1EAE-46A3-9855-77F7565129F1}" type="presOf" srcId="{BC8FAD9A-1976-439B-9030-CD50320D32F2}" destId="{3BF95253-8698-4AFA-BDDF-FC946F6A65C8}" srcOrd="0" destOrd="0" presId="urn:microsoft.com/office/officeart/2005/8/layout/hierarchy3"/>
    <dgm:cxn modelId="{E91A0EDF-DC05-45FD-8DAC-00C5DC91551D}" srcId="{FCF66BC9-E539-484B-9811-A649544C50E0}" destId="{DD1FD7EE-DA07-4B78-B0CC-95DDE3EB62FB}" srcOrd="1" destOrd="0" parTransId="{51FB45CC-B5DA-41D7-B2F7-62129068799B}" sibTransId="{810A0A60-049D-4EA1-B93E-4F9405121A9B}"/>
    <dgm:cxn modelId="{932C1CE3-24A4-4C09-A580-F12B58A9D3F0}" type="presOf" srcId="{81BAC56A-E892-48B1-825C-7A8FFA1607AD}" destId="{BD0A6D06-E888-4F51-AB76-5A12D5E6ED61}" srcOrd="0" destOrd="0" presId="urn:microsoft.com/office/officeart/2005/8/layout/hierarchy3"/>
    <dgm:cxn modelId="{814289EF-F7E4-40E7-9728-93F4597191D5}" type="presOf" srcId="{3DC1EC4F-8182-4B26-A2AE-FB2715DED801}" destId="{DCF62D94-CB6D-4FF1-83F5-7F446B426783}" srcOrd="1" destOrd="0" presId="urn:microsoft.com/office/officeart/2005/8/layout/hierarchy3"/>
    <dgm:cxn modelId="{EEACB9F0-FF7E-4FF8-95CD-59428BDCC167}" type="presOf" srcId="{52324CF0-50CC-4219-B812-2C700776BDF6}" destId="{AA8845A5-5D5C-4ADF-A426-112634418044}" srcOrd="1" destOrd="0" presId="urn:microsoft.com/office/officeart/2005/8/layout/hierarchy3"/>
    <dgm:cxn modelId="{A72ADFF0-6F1A-40DF-B215-B37656B5454D}" type="presOf" srcId="{A90C0841-368E-4700-811C-81C70212176C}" destId="{4B04B780-8A2F-49BA-ACBD-0070BCE4AE6F}" srcOrd="0" destOrd="0" presId="urn:microsoft.com/office/officeart/2005/8/layout/hierarchy3"/>
    <dgm:cxn modelId="{C9C8ADFE-C0C6-4E82-8775-1ED56929536D}" type="presOf" srcId="{7E298C69-8C8F-4322-8701-716A59D4C5AC}" destId="{BED51030-A6B7-47F6-ACEB-9809D6C8F920}" srcOrd="0" destOrd="0" presId="urn:microsoft.com/office/officeart/2005/8/layout/hierarchy3"/>
    <dgm:cxn modelId="{8CB5B604-71AA-459A-B943-2228795D7EA0}" type="presParOf" srcId="{EB991BB3-520D-4D6F-BEA7-77F9EB5F1A0C}" destId="{C751B98B-1F02-4650-9744-7D42D6436209}" srcOrd="0" destOrd="0" presId="urn:microsoft.com/office/officeart/2005/8/layout/hierarchy3"/>
    <dgm:cxn modelId="{3A4A10AA-3B51-4F29-9701-821C66619101}" type="presParOf" srcId="{C751B98B-1F02-4650-9744-7D42D6436209}" destId="{A0296A15-F4E3-4B78-B3D7-4B4F57459011}" srcOrd="0" destOrd="0" presId="urn:microsoft.com/office/officeart/2005/8/layout/hierarchy3"/>
    <dgm:cxn modelId="{B67F2A18-D52E-4C3A-ABE1-0911EC199DE3}" type="presParOf" srcId="{A0296A15-F4E3-4B78-B3D7-4B4F57459011}" destId="{EE8AA98B-6205-4FAB-9A73-9EECA4448BA3}" srcOrd="0" destOrd="0" presId="urn:microsoft.com/office/officeart/2005/8/layout/hierarchy3"/>
    <dgm:cxn modelId="{814F5D37-26F6-4719-8A2F-39DBEA122485}" type="presParOf" srcId="{A0296A15-F4E3-4B78-B3D7-4B4F57459011}" destId="{AA8845A5-5D5C-4ADF-A426-112634418044}" srcOrd="1" destOrd="0" presId="urn:microsoft.com/office/officeart/2005/8/layout/hierarchy3"/>
    <dgm:cxn modelId="{560EF297-B488-4F7C-9977-7913F9EB1D47}" type="presParOf" srcId="{C751B98B-1F02-4650-9744-7D42D6436209}" destId="{04732BBD-2761-42ED-B798-7A2E7E3E6CFE}" srcOrd="1" destOrd="0" presId="urn:microsoft.com/office/officeart/2005/8/layout/hierarchy3"/>
    <dgm:cxn modelId="{13B38F7D-42E5-4D6F-8EFF-DFBD0DB2C63C}" type="presParOf" srcId="{04732BBD-2761-42ED-B798-7A2E7E3E6CFE}" destId="{0AF5A025-731C-46FC-9586-A6A3FCCC83C8}" srcOrd="0" destOrd="0" presId="urn:microsoft.com/office/officeart/2005/8/layout/hierarchy3"/>
    <dgm:cxn modelId="{CDBF6BB9-62D7-4727-A580-11260FD553E4}" type="presParOf" srcId="{04732BBD-2761-42ED-B798-7A2E7E3E6CFE}" destId="{B213ABEF-D9E4-40D8-93F9-DF169678F456}" srcOrd="1" destOrd="0" presId="urn:microsoft.com/office/officeart/2005/8/layout/hierarchy3"/>
    <dgm:cxn modelId="{896268EB-FB10-493C-AB11-958C0A09C877}" type="presParOf" srcId="{04732BBD-2761-42ED-B798-7A2E7E3E6CFE}" destId="{D1D0E541-A460-454F-8079-10337C91F098}" srcOrd="2" destOrd="0" presId="urn:microsoft.com/office/officeart/2005/8/layout/hierarchy3"/>
    <dgm:cxn modelId="{7715A6A0-8409-4673-8558-1F2CF4D67F19}" type="presParOf" srcId="{04732BBD-2761-42ED-B798-7A2E7E3E6CFE}" destId="{3BF95253-8698-4AFA-BDDF-FC946F6A65C8}" srcOrd="3" destOrd="0" presId="urn:microsoft.com/office/officeart/2005/8/layout/hierarchy3"/>
    <dgm:cxn modelId="{8CB6CAAB-F24F-4609-AB55-BB1EB23F770D}" type="presParOf" srcId="{EB991BB3-520D-4D6F-BEA7-77F9EB5F1A0C}" destId="{C462F073-3EFA-4F34-BF93-3684B1593126}" srcOrd="1" destOrd="0" presId="urn:microsoft.com/office/officeart/2005/8/layout/hierarchy3"/>
    <dgm:cxn modelId="{63A43302-1FB7-469B-B1A7-A0EF1329EAF9}" type="presParOf" srcId="{C462F073-3EFA-4F34-BF93-3684B1593126}" destId="{5701F3E1-D88E-4F87-A6E8-638295189835}" srcOrd="0" destOrd="0" presId="urn:microsoft.com/office/officeart/2005/8/layout/hierarchy3"/>
    <dgm:cxn modelId="{35FAE1A9-C7BC-4588-A683-B040B9E7BD07}" type="presParOf" srcId="{5701F3E1-D88E-4F87-A6E8-638295189835}" destId="{CAB75431-7CF1-4C74-B444-FE6FFD8F8734}" srcOrd="0" destOrd="0" presId="urn:microsoft.com/office/officeart/2005/8/layout/hierarchy3"/>
    <dgm:cxn modelId="{984926F6-6D0A-486C-BACF-8EC2B30C303C}" type="presParOf" srcId="{5701F3E1-D88E-4F87-A6E8-638295189835}" destId="{EB53F76D-DD5A-40E7-AF3C-5DDD78EB84B1}" srcOrd="1" destOrd="0" presId="urn:microsoft.com/office/officeart/2005/8/layout/hierarchy3"/>
    <dgm:cxn modelId="{8EEFE347-F18E-4456-A663-F0420B8A9894}" type="presParOf" srcId="{C462F073-3EFA-4F34-BF93-3684B1593126}" destId="{8692D2B3-FE13-4F45-868E-7405F4C5DF64}" srcOrd="1" destOrd="0" presId="urn:microsoft.com/office/officeart/2005/8/layout/hierarchy3"/>
    <dgm:cxn modelId="{60CE8D34-16BA-4647-84A0-E487FB3BD8AD}" type="presParOf" srcId="{8692D2B3-FE13-4F45-868E-7405F4C5DF64}" destId="{4B04B780-8A2F-49BA-ACBD-0070BCE4AE6F}" srcOrd="0" destOrd="0" presId="urn:microsoft.com/office/officeart/2005/8/layout/hierarchy3"/>
    <dgm:cxn modelId="{19D5A731-A0EF-4381-8102-F2B103D48EF3}" type="presParOf" srcId="{8692D2B3-FE13-4F45-868E-7405F4C5DF64}" destId="{757938B9-F620-4402-A8E1-A05DC2822205}" srcOrd="1" destOrd="0" presId="urn:microsoft.com/office/officeart/2005/8/layout/hierarchy3"/>
    <dgm:cxn modelId="{D58F3E53-9FCB-4677-8B04-12BC1927F845}" type="presParOf" srcId="{8692D2B3-FE13-4F45-868E-7405F4C5DF64}" destId="{BD0A6D06-E888-4F51-AB76-5A12D5E6ED61}" srcOrd="2" destOrd="0" presId="urn:microsoft.com/office/officeart/2005/8/layout/hierarchy3"/>
    <dgm:cxn modelId="{0DB5EA9A-D678-45AC-B0EF-1181CDD808D3}" type="presParOf" srcId="{8692D2B3-FE13-4F45-868E-7405F4C5DF64}" destId="{BED51030-A6B7-47F6-ACEB-9809D6C8F920}" srcOrd="3" destOrd="0" presId="urn:microsoft.com/office/officeart/2005/8/layout/hierarchy3"/>
    <dgm:cxn modelId="{F46C64C1-3790-4958-8A5A-6A7DA77776FC}" type="presParOf" srcId="{EB991BB3-520D-4D6F-BEA7-77F9EB5F1A0C}" destId="{D5649041-503C-404F-98D8-08CFBF05971E}" srcOrd="2" destOrd="0" presId="urn:microsoft.com/office/officeart/2005/8/layout/hierarchy3"/>
    <dgm:cxn modelId="{E981FB14-5317-4CA8-9A39-12AFCDD5D2AA}" type="presParOf" srcId="{D5649041-503C-404F-98D8-08CFBF05971E}" destId="{4A095BD3-E651-4C10-BA39-85D3B71D130E}" srcOrd="0" destOrd="0" presId="urn:microsoft.com/office/officeart/2005/8/layout/hierarchy3"/>
    <dgm:cxn modelId="{A8B80AAC-6E36-4108-B449-DB08DF4240A3}" type="presParOf" srcId="{4A095BD3-E651-4C10-BA39-85D3B71D130E}" destId="{0E4EC98B-A281-448E-BCD5-304FEA78DB3D}" srcOrd="0" destOrd="0" presId="urn:microsoft.com/office/officeart/2005/8/layout/hierarchy3"/>
    <dgm:cxn modelId="{D309EA10-A1B1-417B-B4A6-44513A051E80}" type="presParOf" srcId="{4A095BD3-E651-4C10-BA39-85D3B71D130E}" destId="{DCF62D94-CB6D-4FF1-83F5-7F446B426783}" srcOrd="1" destOrd="0" presId="urn:microsoft.com/office/officeart/2005/8/layout/hierarchy3"/>
    <dgm:cxn modelId="{00401604-0FF3-4584-A2E3-D167B99AF070}" type="presParOf" srcId="{D5649041-503C-404F-98D8-08CFBF05971E}" destId="{779F140F-F58A-444A-A98B-7AC843A0EAA4}" srcOrd="1" destOrd="0" presId="urn:microsoft.com/office/officeart/2005/8/layout/hierarchy3"/>
    <dgm:cxn modelId="{E94B826F-8EC0-4F57-B80F-1F4C28C7D007}" type="presParOf" srcId="{779F140F-F58A-444A-A98B-7AC843A0EAA4}" destId="{2959FF6C-4866-4363-97CC-A7D7CB4022B1}" srcOrd="0" destOrd="0" presId="urn:microsoft.com/office/officeart/2005/8/layout/hierarchy3"/>
    <dgm:cxn modelId="{F7FB20AE-D752-4FF6-99F4-0E7310E6E2FE}" type="presParOf" srcId="{779F140F-F58A-444A-A98B-7AC843A0EAA4}" destId="{FA6EC085-1019-4699-B949-2F0C11B2907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93468B-E164-4147-A199-5E29EABCF0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31BC14D-5922-4DF4-B237-65C8928C20D5}">
      <dgm:prSet/>
      <dgm:spPr/>
      <dgm:t>
        <a:bodyPr/>
        <a:lstStyle/>
        <a:p>
          <a:r>
            <a:rPr lang="fr-FR" dirty="0"/>
            <a:t>Du sérieux et de la motivation</a:t>
          </a:r>
        </a:p>
      </dgm:t>
    </dgm:pt>
    <dgm:pt modelId="{262A4A71-29EC-4C82-87D8-25A47788A84D}" type="parTrans" cxnId="{5ED76856-0296-48A8-B31E-4AB48B0DCFCA}">
      <dgm:prSet/>
      <dgm:spPr/>
      <dgm:t>
        <a:bodyPr/>
        <a:lstStyle/>
        <a:p>
          <a:endParaRPr lang="fr-FR"/>
        </a:p>
      </dgm:t>
    </dgm:pt>
    <dgm:pt modelId="{83675227-D839-4027-88C8-F3F424989982}" type="sibTrans" cxnId="{5ED76856-0296-48A8-B31E-4AB48B0DCFCA}">
      <dgm:prSet/>
      <dgm:spPr/>
      <dgm:t>
        <a:bodyPr/>
        <a:lstStyle/>
        <a:p>
          <a:endParaRPr lang="fr-FR"/>
        </a:p>
      </dgm:t>
    </dgm:pt>
    <dgm:pt modelId="{B1C64BE4-07E7-407B-9C06-0A9F7F0CDBE2}">
      <dgm:prSet/>
      <dgm:spPr/>
      <dgm:t>
        <a:bodyPr/>
        <a:lstStyle/>
        <a:p>
          <a:r>
            <a:rPr lang="fr-FR"/>
            <a:t>Un profil homogène</a:t>
          </a:r>
        </a:p>
      </dgm:t>
    </dgm:pt>
    <dgm:pt modelId="{C5074193-67F8-4BCD-9EEC-0FCCA671C94B}" type="parTrans" cxnId="{56CC45ED-790E-4049-AEA5-630373A1B826}">
      <dgm:prSet/>
      <dgm:spPr/>
      <dgm:t>
        <a:bodyPr/>
        <a:lstStyle/>
        <a:p>
          <a:endParaRPr lang="fr-FR"/>
        </a:p>
      </dgm:t>
    </dgm:pt>
    <dgm:pt modelId="{4986491B-67A2-4579-9783-BA8D5AE3C5AF}" type="sibTrans" cxnId="{56CC45ED-790E-4049-AEA5-630373A1B826}">
      <dgm:prSet/>
      <dgm:spPr/>
      <dgm:t>
        <a:bodyPr/>
        <a:lstStyle/>
        <a:p>
          <a:endParaRPr lang="fr-FR"/>
        </a:p>
      </dgm:t>
    </dgm:pt>
    <dgm:pt modelId="{B50D1598-92B4-4BCF-B0B7-8644954210D0}">
      <dgm:prSet/>
      <dgm:spPr/>
      <dgm:t>
        <a:bodyPr/>
        <a:lstStyle/>
        <a:p>
          <a:r>
            <a:rPr lang="fr-FR" dirty="0"/>
            <a:t>Un choix d’options cohérent</a:t>
          </a:r>
        </a:p>
      </dgm:t>
    </dgm:pt>
    <dgm:pt modelId="{43B09794-ACF3-4256-BA9F-06EEC1B675EA}" type="parTrans" cxnId="{8BEBA273-2B3B-46B0-A56B-D9CCD4046753}">
      <dgm:prSet/>
      <dgm:spPr/>
      <dgm:t>
        <a:bodyPr/>
        <a:lstStyle/>
        <a:p>
          <a:endParaRPr lang="fr-FR"/>
        </a:p>
      </dgm:t>
    </dgm:pt>
    <dgm:pt modelId="{A981FA51-C9D6-472A-BFD8-5A2BDE33A273}" type="sibTrans" cxnId="{8BEBA273-2B3B-46B0-A56B-D9CCD4046753}">
      <dgm:prSet/>
      <dgm:spPr/>
      <dgm:t>
        <a:bodyPr/>
        <a:lstStyle/>
        <a:p>
          <a:endParaRPr lang="fr-FR"/>
        </a:p>
      </dgm:t>
    </dgm:pt>
    <dgm:pt modelId="{13990D5A-43AC-4892-8B8E-FE2BB6FD67FF}">
      <dgm:prSet/>
      <dgm:spPr/>
      <dgm:t>
        <a:bodyPr/>
        <a:lstStyle/>
        <a:p>
          <a:r>
            <a:rPr lang="fr-FR" dirty="0"/>
            <a:t>Mathématiques, Géopolitique, SES, sont des matières à privilégier</a:t>
          </a:r>
        </a:p>
      </dgm:t>
    </dgm:pt>
    <dgm:pt modelId="{5027878A-CEBE-4BBC-A336-429B4639A61C}" type="parTrans" cxnId="{1F7F6B9F-2F9B-4D21-A764-C76BE2480D7F}">
      <dgm:prSet/>
      <dgm:spPr/>
      <dgm:t>
        <a:bodyPr/>
        <a:lstStyle/>
        <a:p>
          <a:endParaRPr lang="fr-FR"/>
        </a:p>
      </dgm:t>
    </dgm:pt>
    <dgm:pt modelId="{460D346C-1B23-44AA-80B8-0F4F2B85DC65}" type="sibTrans" cxnId="{1F7F6B9F-2F9B-4D21-A764-C76BE2480D7F}">
      <dgm:prSet/>
      <dgm:spPr/>
      <dgm:t>
        <a:bodyPr/>
        <a:lstStyle/>
        <a:p>
          <a:endParaRPr lang="fr-FR"/>
        </a:p>
      </dgm:t>
    </dgm:pt>
    <dgm:pt modelId="{330EF1A5-55DE-4B58-8F8E-B95467A8D027}">
      <dgm:prSet/>
      <dgm:spPr/>
      <dgm:t>
        <a:bodyPr/>
        <a:lstStyle/>
        <a:p>
          <a:r>
            <a:rPr lang="fr-FR" dirty="0"/>
            <a:t>Chaque dossier est étudié attentivement par la commission (les professeurs de la section)</a:t>
          </a:r>
        </a:p>
      </dgm:t>
    </dgm:pt>
    <dgm:pt modelId="{243F459A-C5BC-4F02-8660-CA403E323282}" type="parTrans" cxnId="{E7167EE6-EF73-4BEE-8A4E-3B1C3D3099DD}">
      <dgm:prSet/>
      <dgm:spPr/>
      <dgm:t>
        <a:bodyPr/>
        <a:lstStyle/>
        <a:p>
          <a:endParaRPr lang="fr-FR"/>
        </a:p>
      </dgm:t>
    </dgm:pt>
    <dgm:pt modelId="{DDA5CC4E-DFF3-46A6-8B8D-80B79DA8FC3F}" type="sibTrans" cxnId="{E7167EE6-EF73-4BEE-8A4E-3B1C3D3099DD}">
      <dgm:prSet/>
      <dgm:spPr/>
      <dgm:t>
        <a:bodyPr/>
        <a:lstStyle/>
        <a:p>
          <a:endParaRPr lang="fr-FR"/>
        </a:p>
      </dgm:t>
    </dgm:pt>
    <dgm:pt modelId="{AE351C2E-FE94-43CA-80B9-7DEF2B6A3BBE}">
      <dgm:prSet/>
      <dgm:spPr/>
      <dgm:t>
        <a:bodyPr/>
        <a:lstStyle/>
        <a:p>
          <a:r>
            <a:rPr lang="fr-FR" dirty="0"/>
            <a:t>Pas de recours à un algorithme </a:t>
          </a:r>
        </a:p>
      </dgm:t>
    </dgm:pt>
    <dgm:pt modelId="{A0A2FCD7-7991-4194-B118-0CCBCE69255B}" type="parTrans" cxnId="{41B3D424-5DE4-418A-A8A0-A531AEC8F38C}">
      <dgm:prSet/>
      <dgm:spPr/>
      <dgm:t>
        <a:bodyPr/>
        <a:lstStyle/>
        <a:p>
          <a:endParaRPr lang="fr-FR"/>
        </a:p>
      </dgm:t>
    </dgm:pt>
    <dgm:pt modelId="{A9AF041C-669D-47AD-858E-C78F95B13B2D}" type="sibTrans" cxnId="{41B3D424-5DE4-418A-A8A0-A531AEC8F38C}">
      <dgm:prSet/>
      <dgm:spPr/>
      <dgm:t>
        <a:bodyPr/>
        <a:lstStyle/>
        <a:p>
          <a:endParaRPr lang="fr-FR"/>
        </a:p>
      </dgm:t>
    </dgm:pt>
    <dgm:pt modelId="{7BE56BCA-89F1-4130-9C46-194EB58523C7}">
      <dgm:prSet/>
      <dgm:spPr/>
      <dgm:t>
        <a:bodyPr/>
        <a:lstStyle/>
        <a:p>
          <a:r>
            <a:rPr lang="fr-FR" dirty="0"/>
            <a:t>Vérifiés à travers:</a:t>
          </a:r>
        </a:p>
      </dgm:t>
    </dgm:pt>
    <dgm:pt modelId="{01461F7A-9C79-448E-8FCF-43AAB4A4578A}" type="parTrans" cxnId="{DC40EBE6-5C1E-436A-975A-0F8144A8D9E4}">
      <dgm:prSet/>
      <dgm:spPr/>
      <dgm:t>
        <a:bodyPr/>
        <a:lstStyle/>
        <a:p>
          <a:endParaRPr lang="fr-FR"/>
        </a:p>
      </dgm:t>
    </dgm:pt>
    <dgm:pt modelId="{6A018D08-4F20-4B21-AFA0-3E3C05121A70}" type="sibTrans" cxnId="{DC40EBE6-5C1E-436A-975A-0F8144A8D9E4}">
      <dgm:prSet/>
      <dgm:spPr/>
      <dgm:t>
        <a:bodyPr/>
        <a:lstStyle/>
        <a:p>
          <a:endParaRPr lang="fr-FR"/>
        </a:p>
      </dgm:t>
    </dgm:pt>
    <dgm:pt modelId="{327F5EC7-A70A-4E2C-A067-2E6FC66484C8}">
      <dgm:prSet/>
      <dgm:spPr/>
      <dgm:t>
        <a:bodyPr/>
        <a:lstStyle/>
        <a:p>
          <a:r>
            <a:rPr lang="fr-FR" dirty="0"/>
            <a:t>les bulletins de première et de terminale, les notes aux épreuves du baccalauréat</a:t>
          </a:r>
        </a:p>
      </dgm:t>
    </dgm:pt>
    <dgm:pt modelId="{D532BC7A-3B08-407B-8DDD-F6B02E8B10AD}" type="parTrans" cxnId="{0F12A9C1-3A9F-4195-9ECF-67EB91541951}">
      <dgm:prSet/>
      <dgm:spPr/>
      <dgm:t>
        <a:bodyPr/>
        <a:lstStyle/>
        <a:p>
          <a:endParaRPr lang="fr-FR"/>
        </a:p>
      </dgm:t>
    </dgm:pt>
    <dgm:pt modelId="{47CC828A-A8D4-4A00-B026-B6C188DA0A89}" type="sibTrans" cxnId="{0F12A9C1-3A9F-4195-9ECF-67EB91541951}">
      <dgm:prSet/>
      <dgm:spPr/>
      <dgm:t>
        <a:bodyPr/>
        <a:lstStyle/>
        <a:p>
          <a:endParaRPr lang="fr-FR"/>
        </a:p>
      </dgm:t>
    </dgm:pt>
    <dgm:pt modelId="{6EAE6102-3BE6-4291-996E-95690A6C82F4}">
      <dgm:prSet/>
      <dgm:spPr/>
      <dgm:t>
        <a:bodyPr/>
        <a:lstStyle/>
        <a:p>
          <a:r>
            <a:rPr lang="fr-FR" dirty="0"/>
            <a:t>la fiche avenir</a:t>
          </a:r>
        </a:p>
      </dgm:t>
    </dgm:pt>
    <dgm:pt modelId="{76082408-A8FE-481E-B9DC-0EF7E90F69CC}" type="parTrans" cxnId="{3B2B7C40-6DA6-4FCF-8484-1BD5C7118AA6}">
      <dgm:prSet/>
      <dgm:spPr/>
    </dgm:pt>
    <dgm:pt modelId="{20687D3C-5947-4B8D-9B1F-58B47CA8BC43}" type="sibTrans" cxnId="{3B2B7C40-6DA6-4FCF-8484-1BD5C7118AA6}">
      <dgm:prSet/>
      <dgm:spPr/>
    </dgm:pt>
    <dgm:pt modelId="{BB2D80E5-6176-42BF-ACF4-32DF1D99284A}">
      <dgm:prSet/>
      <dgm:spPr/>
      <dgm:t>
        <a:bodyPr/>
        <a:lstStyle/>
        <a:p>
          <a:r>
            <a:rPr lang="fr-FR" dirty="0"/>
            <a:t>le projet de formation motivé à compléter soigneusement</a:t>
          </a:r>
        </a:p>
      </dgm:t>
    </dgm:pt>
    <dgm:pt modelId="{547DD5A5-71FF-49AA-9E33-B06F61A0B579}" type="parTrans" cxnId="{166306A2-5DFF-4571-9C39-BB0CAC7511EE}">
      <dgm:prSet/>
      <dgm:spPr/>
    </dgm:pt>
    <dgm:pt modelId="{F3AF676A-3E9A-4841-BD6F-C68E9EDC884E}" type="sibTrans" cxnId="{166306A2-5DFF-4571-9C39-BB0CAC7511EE}">
      <dgm:prSet/>
      <dgm:spPr/>
    </dgm:pt>
    <dgm:pt modelId="{5BCD9D0B-E344-431F-B4FA-1CFA7C8C1DB7}" type="pres">
      <dgm:prSet presAssocID="{DC93468B-E164-4147-A199-5E29EABCF02E}" presName="linear" presStyleCnt="0">
        <dgm:presLayoutVars>
          <dgm:animLvl val="lvl"/>
          <dgm:resizeHandles val="exact"/>
        </dgm:presLayoutVars>
      </dgm:prSet>
      <dgm:spPr/>
    </dgm:pt>
    <dgm:pt modelId="{A274A296-0E2F-4D71-B6BE-B6CFEA8DC2B0}" type="pres">
      <dgm:prSet presAssocID="{B31BC14D-5922-4DF4-B237-65C8928C20D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155E35-212A-40AD-BC54-F783CC9688CD}" type="pres">
      <dgm:prSet presAssocID="{B31BC14D-5922-4DF4-B237-65C8928C20D5}" presName="childText" presStyleLbl="revTx" presStyleIdx="0" presStyleCnt="2">
        <dgm:presLayoutVars>
          <dgm:bulletEnabled val="1"/>
        </dgm:presLayoutVars>
      </dgm:prSet>
      <dgm:spPr/>
    </dgm:pt>
    <dgm:pt modelId="{72DCE639-F753-4D92-A37E-E5C553A87C3E}" type="pres">
      <dgm:prSet presAssocID="{B1C64BE4-07E7-407B-9C06-0A9F7F0CDB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FDD14E-7F94-4763-AC89-6B96B6063E15}" type="pres">
      <dgm:prSet presAssocID="{4986491B-67A2-4579-9783-BA8D5AE3C5AF}" presName="spacer" presStyleCnt="0"/>
      <dgm:spPr/>
    </dgm:pt>
    <dgm:pt modelId="{244AFA6C-B9DC-4B7B-B96A-531BC2A113B5}" type="pres">
      <dgm:prSet presAssocID="{B50D1598-92B4-4BCF-B0B7-8644954210D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4F3B01-4CA3-4220-BA25-7365398132BF}" type="pres">
      <dgm:prSet presAssocID="{B50D1598-92B4-4BCF-B0B7-8644954210D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CC2517-D61F-4232-ADAD-A672B91D9D67}" type="presOf" srcId="{330EF1A5-55DE-4B58-8F8E-B95467A8D027}" destId="{304F3B01-4CA3-4220-BA25-7365398132BF}" srcOrd="0" destOrd="1" presId="urn:microsoft.com/office/officeart/2005/8/layout/vList2"/>
    <dgm:cxn modelId="{41B3D424-5DE4-418A-A8A0-A531AEC8F38C}" srcId="{B50D1598-92B4-4BCF-B0B7-8644954210D0}" destId="{AE351C2E-FE94-43CA-80B9-7DEF2B6A3BBE}" srcOrd="2" destOrd="0" parTransId="{A0A2FCD7-7991-4194-B118-0CCBCE69255B}" sibTransId="{A9AF041C-669D-47AD-858E-C78F95B13B2D}"/>
    <dgm:cxn modelId="{36FF052D-E7F4-4B70-B95F-BDE011107CDD}" type="presOf" srcId="{BB2D80E5-6176-42BF-ACF4-32DF1D99284A}" destId="{E0155E35-212A-40AD-BC54-F783CC9688CD}" srcOrd="0" destOrd="3" presId="urn:microsoft.com/office/officeart/2005/8/layout/vList2"/>
    <dgm:cxn modelId="{DD263D3B-39B9-4828-A5DF-3F8F4B05A542}" type="presOf" srcId="{13990D5A-43AC-4892-8B8E-FE2BB6FD67FF}" destId="{304F3B01-4CA3-4220-BA25-7365398132BF}" srcOrd="0" destOrd="0" presId="urn:microsoft.com/office/officeart/2005/8/layout/vList2"/>
    <dgm:cxn modelId="{3B2B7C40-6DA6-4FCF-8484-1BD5C7118AA6}" srcId="{7BE56BCA-89F1-4130-9C46-194EB58523C7}" destId="{6EAE6102-3BE6-4291-996E-95690A6C82F4}" srcOrd="1" destOrd="0" parTransId="{76082408-A8FE-481E-B9DC-0EF7E90F69CC}" sibTransId="{20687D3C-5947-4B8D-9B1F-58B47CA8BC43}"/>
    <dgm:cxn modelId="{C3BA0747-746C-4548-AB89-E9657845C40E}" type="presOf" srcId="{B31BC14D-5922-4DF4-B237-65C8928C20D5}" destId="{A274A296-0E2F-4D71-B6BE-B6CFEA8DC2B0}" srcOrd="0" destOrd="0" presId="urn:microsoft.com/office/officeart/2005/8/layout/vList2"/>
    <dgm:cxn modelId="{8BEBA273-2B3B-46B0-A56B-D9CCD4046753}" srcId="{DC93468B-E164-4147-A199-5E29EABCF02E}" destId="{B50D1598-92B4-4BCF-B0B7-8644954210D0}" srcOrd="2" destOrd="0" parTransId="{43B09794-ACF3-4256-BA9F-06EEC1B675EA}" sibTransId="{A981FA51-C9D6-472A-BFD8-5A2BDE33A273}"/>
    <dgm:cxn modelId="{5ED76856-0296-48A8-B31E-4AB48B0DCFCA}" srcId="{DC93468B-E164-4147-A199-5E29EABCF02E}" destId="{B31BC14D-5922-4DF4-B237-65C8928C20D5}" srcOrd="0" destOrd="0" parTransId="{262A4A71-29EC-4C82-87D8-25A47788A84D}" sibTransId="{83675227-D839-4027-88C8-F3F424989982}"/>
    <dgm:cxn modelId="{84A4357A-67CC-45C9-A0F6-9DD7B244760F}" type="presOf" srcId="{B1C64BE4-07E7-407B-9C06-0A9F7F0CDBE2}" destId="{72DCE639-F753-4D92-A37E-E5C553A87C3E}" srcOrd="0" destOrd="0" presId="urn:microsoft.com/office/officeart/2005/8/layout/vList2"/>
    <dgm:cxn modelId="{1F7F6B9F-2F9B-4D21-A764-C76BE2480D7F}" srcId="{B50D1598-92B4-4BCF-B0B7-8644954210D0}" destId="{13990D5A-43AC-4892-8B8E-FE2BB6FD67FF}" srcOrd="0" destOrd="0" parTransId="{5027878A-CEBE-4BBC-A336-429B4639A61C}" sibTransId="{460D346C-1B23-44AA-80B8-0F4F2B85DC65}"/>
    <dgm:cxn modelId="{166306A2-5DFF-4571-9C39-BB0CAC7511EE}" srcId="{7BE56BCA-89F1-4130-9C46-194EB58523C7}" destId="{BB2D80E5-6176-42BF-ACF4-32DF1D99284A}" srcOrd="2" destOrd="0" parTransId="{547DD5A5-71FF-49AA-9E33-B06F61A0B579}" sibTransId="{F3AF676A-3E9A-4841-BD6F-C68E9EDC884E}"/>
    <dgm:cxn modelId="{51608DB6-AF81-4DBC-826E-CA0FC3514344}" type="presOf" srcId="{327F5EC7-A70A-4E2C-A067-2E6FC66484C8}" destId="{E0155E35-212A-40AD-BC54-F783CC9688CD}" srcOrd="0" destOrd="1" presId="urn:microsoft.com/office/officeart/2005/8/layout/vList2"/>
    <dgm:cxn modelId="{0F12A9C1-3A9F-4195-9ECF-67EB91541951}" srcId="{7BE56BCA-89F1-4130-9C46-194EB58523C7}" destId="{327F5EC7-A70A-4E2C-A067-2E6FC66484C8}" srcOrd="0" destOrd="0" parTransId="{D532BC7A-3B08-407B-8DDD-F6B02E8B10AD}" sibTransId="{47CC828A-A8D4-4A00-B026-B6C188DA0A89}"/>
    <dgm:cxn modelId="{EAEB5BC3-A58D-4F71-A24A-D2828CF553AD}" type="presOf" srcId="{6EAE6102-3BE6-4291-996E-95690A6C82F4}" destId="{E0155E35-212A-40AD-BC54-F783CC9688CD}" srcOrd="0" destOrd="2" presId="urn:microsoft.com/office/officeart/2005/8/layout/vList2"/>
    <dgm:cxn modelId="{9F73B0C4-090A-41F5-B56F-6B9CD5D4759C}" type="presOf" srcId="{DC93468B-E164-4147-A199-5E29EABCF02E}" destId="{5BCD9D0B-E344-431F-B4FA-1CFA7C8C1DB7}" srcOrd="0" destOrd="0" presId="urn:microsoft.com/office/officeart/2005/8/layout/vList2"/>
    <dgm:cxn modelId="{B32F14C5-D165-4205-AF78-F6155D88E1CA}" type="presOf" srcId="{B50D1598-92B4-4BCF-B0B7-8644954210D0}" destId="{244AFA6C-B9DC-4B7B-B96A-531BC2A113B5}" srcOrd="0" destOrd="0" presId="urn:microsoft.com/office/officeart/2005/8/layout/vList2"/>
    <dgm:cxn modelId="{A71557DC-E454-406D-BA39-D7657FC16BD8}" type="presOf" srcId="{AE351C2E-FE94-43CA-80B9-7DEF2B6A3BBE}" destId="{304F3B01-4CA3-4220-BA25-7365398132BF}" srcOrd="0" destOrd="2" presId="urn:microsoft.com/office/officeart/2005/8/layout/vList2"/>
    <dgm:cxn modelId="{E7167EE6-EF73-4BEE-8A4E-3B1C3D3099DD}" srcId="{B50D1598-92B4-4BCF-B0B7-8644954210D0}" destId="{330EF1A5-55DE-4B58-8F8E-B95467A8D027}" srcOrd="1" destOrd="0" parTransId="{243F459A-C5BC-4F02-8660-CA403E323282}" sibTransId="{DDA5CC4E-DFF3-46A6-8B8D-80B79DA8FC3F}"/>
    <dgm:cxn modelId="{DC40EBE6-5C1E-436A-975A-0F8144A8D9E4}" srcId="{B31BC14D-5922-4DF4-B237-65C8928C20D5}" destId="{7BE56BCA-89F1-4130-9C46-194EB58523C7}" srcOrd="0" destOrd="0" parTransId="{01461F7A-9C79-448E-8FCF-43AAB4A4578A}" sibTransId="{6A018D08-4F20-4B21-AFA0-3E3C05121A70}"/>
    <dgm:cxn modelId="{56CC45ED-790E-4049-AEA5-630373A1B826}" srcId="{DC93468B-E164-4147-A199-5E29EABCF02E}" destId="{B1C64BE4-07E7-407B-9C06-0A9F7F0CDBE2}" srcOrd="1" destOrd="0" parTransId="{C5074193-67F8-4BCD-9EEC-0FCCA671C94B}" sibTransId="{4986491B-67A2-4579-9783-BA8D5AE3C5AF}"/>
    <dgm:cxn modelId="{0A3C05F3-782F-4F8D-B8B4-92C84A655961}" type="presOf" srcId="{7BE56BCA-89F1-4130-9C46-194EB58523C7}" destId="{E0155E35-212A-40AD-BC54-F783CC9688CD}" srcOrd="0" destOrd="0" presId="urn:microsoft.com/office/officeart/2005/8/layout/vList2"/>
    <dgm:cxn modelId="{DB9B25BF-078D-480C-96AE-8A7488C2C2B9}" type="presParOf" srcId="{5BCD9D0B-E344-431F-B4FA-1CFA7C8C1DB7}" destId="{A274A296-0E2F-4D71-B6BE-B6CFEA8DC2B0}" srcOrd="0" destOrd="0" presId="urn:microsoft.com/office/officeart/2005/8/layout/vList2"/>
    <dgm:cxn modelId="{E374A669-82D2-4E6F-938A-CD483D739F01}" type="presParOf" srcId="{5BCD9D0B-E344-431F-B4FA-1CFA7C8C1DB7}" destId="{E0155E35-212A-40AD-BC54-F783CC9688CD}" srcOrd="1" destOrd="0" presId="urn:microsoft.com/office/officeart/2005/8/layout/vList2"/>
    <dgm:cxn modelId="{2F5BC5BE-6D7A-4BFF-A559-BE73290694C9}" type="presParOf" srcId="{5BCD9D0B-E344-431F-B4FA-1CFA7C8C1DB7}" destId="{72DCE639-F753-4D92-A37E-E5C553A87C3E}" srcOrd="2" destOrd="0" presId="urn:microsoft.com/office/officeart/2005/8/layout/vList2"/>
    <dgm:cxn modelId="{9FC3A7EF-A244-4493-A442-FD8DBE456AFC}" type="presParOf" srcId="{5BCD9D0B-E344-431F-B4FA-1CFA7C8C1DB7}" destId="{63FDD14E-7F94-4763-AC89-6B96B6063E15}" srcOrd="3" destOrd="0" presId="urn:microsoft.com/office/officeart/2005/8/layout/vList2"/>
    <dgm:cxn modelId="{54C0AA28-4C06-4E4B-9AA6-AC51D2611CDC}" type="presParOf" srcId="{5BCD9D0B-E344-431F-B4FA-1CFA7C8C1DB7}" destId="{244AFA6C-B9DC-4B7B-B96A-531BC2A113B5}" srcOrd="4" destOrd="0" presId="urn:microsoft.com/office/officeart/2005/8/layout/vList2"/>
    <dgm:cxn modelId="{CC1D898C-2E1F-41F7-9CB4-8629CFFF5F0D}" type="presParOf" srcId="{5BCD9D0B-E344-431F-B4FA-1CFA7C8C1DB7}" destId="{304F3B01-4CA3-4220-BA25-7365398132B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58EF5-F8AE-44C3-9519-AE66E11C6259}">
      <dsp:nvSpPr>
        <dsp:cNvPr id="0" name=""/>
        <dsp:cNvSpPr/>
      </dsp:nvSpPr>
      <dsp:spPr>
        <a:xfrm>
          <a:off x="3286" y="21069"/>
          <a:ext cx="320397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En DCG 1 (première année)</a:t>
          </a:r>
        </a:p>
      </dsp:txBody>
      <dsp:txXfrm>
        <a:off x="3286" y="21069"/>
        <a:ext cx="3203971" cy="576000"/>
      </dsp:txXfrm>
    </dsp:sp>
    <dsp:sp modelId="{B9D06952-47F8-454E-8B59-734EF2277216}">
      <dsp:nvSpPr>
        <dsp:cNvPr id="0" name=""/>
        <dsp:cNvSpPr/>
      </dsp:nvSpPr>
      <dsp:spPr>
        <a:xfrm>
          <a:off x="3286" y="597069"/>
          <a:ext cx="3203971" cy="373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Pour 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Les bacheliers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Général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Technologique (STMG option GF)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Les étudiants en réorientation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Via </a:t>
          </a:r>
          <a:r>
            <a:rPr lang="fr-FR" sz="2000" kern="1200" dirty="0" err="1"/>
            <a:t>Parcoursup</a:t>
          </a:r>
          <a:r>
            <a:rPr lang="fr-FR" sz="2000" kern="1200" dirty="0"/>
            <a:t> (</a:t>
          </a:r>
          <a:r>
            <a:rPr lang="fr-FR" sz="2000" kern="1200" dirty="0">
              <a:hlinkClick xmlns:r="http://schemas.openxmlformats.org/officeDocument/2006/relationships" r:id="" action="ppaction://hlinksldjump"/>
            </a:rPr>
            <a:t>lien</a:t>
          </a:r>
          <a:r>
            <a:rPr lang="fr-FR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Pas d’entretien individuel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Journées d’immersion proposées (</a:t>
          </a:r>
          <a:r>
            <a:rPr lang="fr-FR" sz="2000" kern="1200" dirty="0">
              <a:hlinkClick xmlns:r="http://schemas.openxmlformats.org/officeDocument/2006/relationships" r:id="" action="ppaction://hlinksldjump"/>
            </a:rPr>
            <a:t>lien</a:t>
          </a:r>
          <a:r>
            <a:rPr lang="fr-FR" sz="2000" kern="1200" dirty="0"/>
            <a:t>)</a:t>
          </a:r>
        </a:p>
      </dsp:txBody>
      <dsp:txXfrm>
        <a:off x="3286" y="597069"/>
        <a:ext cx="3203971" cy="3733199"/>
      </dsp:txXfrm>
    </dsp:sp>
    <dsp:sp modelId="{98AFEE80-196D-4298-9147-C8AFB67F8162}">
      <dsp:nvSpPr>
        <dsp:cNvPr id="0" name=""/>
        <dsp:cNvSpPr/>
      </dsp:nvSpPr>
      <dsp:spPr>
        <a:xfrm>
          <a:off x="3655814" y="21069"/>
          <a:ext cx="320397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En DCG 2 (deuxième année)</a:t>
          </a:r>
        </a:p>
      </dsp:txBody>
      <dsp:txXfrm>
        <a:off x="3655814" y="21069"/>
        <a:ext cx="3203971" cy="576000"/>
      </dsp:txXfrm>
    </dsp:sp>
    <dsp:sp modelId="{4726C2E7-1850-48DF-9CC2-5A8D5716A73B}">
      <dsp:nvSpPr>
        <dsp:cNvPr id="0" name=""/>
        <dsp:cNvSpPr/>
      </dsp:nvSpPr>
      <dsp:spPr>
        <a:xfrm>
          <a:off x="3655814" y="597069"/>
          <a:ext cx="3203971" cy="373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Pour les titulaires du BTS CG ou du DUT GEA option GF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Via un dossier à télécharger sur le site du lycée (</a:t>
          </a:r>
          <a:r>
            <a:rPr lang="fr-FR" sz="2000" kern="1200" dirty="0">
              <a:hlinkClick xmlns:r="http://schemas.openxmlformats.org/officeDocument/2006/relationships" r:id="" action="ppaction://hlinksldjump"/>
            </a:rPr>
            <a:t>lien</a:t>
          </a:r>
          <a:r>
            <a:rPr lang="fr-FR" sz="2000" kern="1200" dirty="0"/>
            <a:t>) à partir de mars</a:t>
          </a:r>
        </a:p>
      </dsp:txBody>
      <dsp:txXfrm>
        <a:off x="3655814" y="597069"/>
        <a:ext cx="3203971" cy="3733199"/>
      </dsp:txXfrm>
    </dsp:sp>
    <dsp:sp modelId="{374ED00D-C67A-4D8D-B9C4-08ECA662D6D1}">
      <dsp:nvSpPr>
        <dsp:cNvPr id="0" name=""/>
        <dsp:cNvSpPr/>
      </dsp:nvSpPr>
      <dsp:spPr>
        <a:xfrm>
          <a:off x="7308342" y="21069"/>
          <a:ext cx="3203971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En DSCG (Master)</a:t>
          </a:r>
        </a:p>
      </dsp:txBody>
      <dsp:txXfrm>
        <a:off x="7308342" y="21069"/>
        <a:ext cx="3203971" cy="576000"/>
      </dsp:txXfrm>
    </dsp:sp>
    <dsp:sp modelId="{59FE8D9E-5D2C-42FA-B15E-77DBB16D4817}">
      <dsp:nvSpPr>
        <dsp:cNvPr id="0" name=""/>
        <dsp:cNvSpPr/>
      </dsp:nvSpPr>
      <dsp:spPr>
        <a:xfrm>
          <a:off x="7308342" y="597069"/>
          <a:ext cx="3203971" cy="3733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Pour les titulaires du DCG (</a:t>
          </a:r>
          <a:r>
            <a:rPr lang="fr-FR" sz="2000" kern="1200" dirty="0">
              <a:hlinkClick xmlns:r="http://schemas.openxmlformats.org/officeDocument/2006/relationships" r:id="" action="ppaction://hlinksldjump"/>
            </a:rPr>
            <a:t>lien</a:t>
          </a:r>
          <a:r>
            <a:rPr lang="fr-FR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En contrat de professionnalisation ou en contrat d’apprentissage</a:t>
          </a:r>
        </a:p>
      </dsp:txBody>
      <dsp:txXfrm>
        <a:off x="7308342" y="597069"/>
        <a:ext cx="3203971" cy="37331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2018-3558-4E32-9E8F-E1EEEE3E939C}">
      <dsp:nvSpPr>
        <dsp:cNvPr id="0" name=""/>
        <dsp:cNvSpPr/>
      </dsp:nvSpPr>
      <dsp:spPr>
        <a:xfrm>
          <a:off x="0" y="470866"/>
          <a:ext cx="3536673" cy="2122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Une équipe qui participe aux différents jurys</a:t>
          </a:r>
        </a:p>
      </dsp:txBody>
      <dsp:txXfrm>
        <a:off x="0" y="470866"/>
        <a:ext cx="3536673" cy="2122004"/>
      </dsp:txXfrm>
    </dsp:sp>
    <dsp:sp modelId="{9D7E5973-83A3-4FBB-984D-5422CB1E994A}">
      <dsp:nvSpPr>
        <dsp:cNvPr id="0" name=""/>
        <dsp:cNvSpPr/>
      </dsp:nvSpPr>
      <dsp:spPr>
        <a:xfrm>
          <a:off x="3890341" y="470866"/>
          <a:ext cx="3536673" cy="2122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Des DS toutes les semaines</a:t>
          </a:r>
        </a:p>
      </dsp:txBody>
      <dsp:txXfrm>
        <a:off x="3890341" y="470866"/>
        <a:ext cx="3536673" cy="2122004"/>
      </dsp:txXfrm>
    </dsp:sp>
    <dsp:sp modelId="{10E9E38E-CF34-4446-8AB5-6D97CB7C5887}">
      <dsp:nvSpPr>
        <dsp:cNvPr id="0" name=""/>
        <dsp:cNvSpPr/>
      </dsp:nvSpPr>
      <dsp:spPr>
        <a:xfrm>
          <a:off x="7780682" y="470866"/>
          <a:ext cx="3536673" cy="2122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Un suivi individualisé des étudiants</a:t>
          </a:r>
        </a:p>
      </dsp:txBody>
      <dsp:txXfrm>
        <a:off x="7780682" y="470866"/>
        <a:ext cx="3536673" cy="2122004"/>
      </dsp:txXfrm>
    </dsp:sp>
    <dsp:sp modelId="{C97D7A2E-8436-46B1-B732-C0A1F0617966}">
      <dsp:nvSpPr>
        <dsp:cNvPr id="0" name=""/>
        <dsp:cNvSpPr/>
      </dsp:nvSpPr>
      <dsp:spPr>
        <a:xfrm>
          <a:off x="0" y="2946538"/>
          <a:ext cx="3536673" cy="2122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La possibilité de préparer l’épreuve facultative de langue</a:t>
          </a:r>
        </a:p>
      </dsp:txBody>
      <dsp:txXfrm>
        <a:off x="0" y="2946538"/>
        <a:ext cx="3536673" cy="2122004"/>
      </dsp:txXfrm>
    </dsp:sp>
    <dsp:sp modelId="{7FBB6080-5A15-445B-AF1E-3917FD2848B7}">
      <dsp:nvSpPr>
        <dsp:cNvPr id="0" name=""/>
        <dsp:cNvSpPr/>
      </dsp:nvSpPr>
      <dsp:spPr>
        <a:xfrm>
          <a:off x="3890341" y="2946538"/>
          <a:ext cx="3536673" cy="2122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Deux conseils de classe dans l’année (qui décident notamment l’admission au niveau supérieur / pas de redoublement)</a:t>
          </a:r>
        </a:p>
      </dsp:txBody>
      <dsp:txXfrm>
        <a:off x="3890341" y="2946538"/>
        <a:ext cx="3536673" cy="2122004"/>
      </dsp:txXfrm>
    </dsp:sp>
    <dsp:sp modelId="{F81938F0-F8BC-447A-8866-771D5219ACC6}">
      <dsp:nvSpPr>
        <dsp:cNvPr id="0" name=""/>
        <dsp:cNvSpPr/>
      </dsp:nvSpPr>
      <dsp:spPr>
        <a:xfrm>
          <a:off x="7780682" y="2946538"/>
          <a:ext cx="3536673" cy="2122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Une continuité pédagogique assurée </a:t>
          </a:r>
          <a:br>
            <a:rPr lang="fr-FR" sz="2400" kern="1200" dirty="0"/>
          </a:br>
          <a:endParaRPr lang="fr-FR" sz="2400" kern="1200" dirty="0"/>
        </a:p>
      </dsp:txBody>
      <dsp:txXfrm>
        <a:off x="7780682" y="2946538"/>
        <a:ext cx="3536673" cy="21220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AA01C-C458-405E-8731-F73DA63684CE}">
      <dsp:nvSpPr>
        <dsp:cNvPr id="0" name=""/>
        <dsp:cNvSpPr/>
      </dsp:nvSpPr>
      <dsp:spPr>
        <a:xfrm>
          <a:off x="1724451" y="313"/>
          <a:ext cx="2433660" cy="1216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b="0" kern="1200" dirty="0"/>
            <a:t>Quand?</a:t>
          </a:r>
        </a:p>
      </dsp:txBody>
      <dsp:txXfrm>
        <a:off x="1760091" y="35953"/>
        <a:ext cx="2362380" cy="1145550"/>
      </dsp:txXfrm>
    </dsp:sp>
    <dsp:sp modelId="{FE691CAF-4B3B-4666-B04B-6EBDE95390F8}">
      <dsp:nvSpPr>
        <dsp:cNvPr id="0" name=""/>
        <dsp:cNvSpPr/>
      </dsp:nvSpPr>
      <dsp:spPr>
        <a:xfrm>
          <a:off x="1967817" y="1217143"/>
          <a:ext cx="243366" cy="912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622"/>
              </a:lnTo>
              <a:lnTo>
                <a:pt x="243366" y="912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59056-F52B-43BC-9A66-10896183FD38}">
      <dsp:nvSpPr>
        <dsp:cNvPr id="0" name=""/>
        <dsp:cNvSpPr/>
      </dsp:nvSpPr>
      <dsp:spPr>
        <a:xfrm>
          <a:off x="2211183" y="1521351"/>
          <a:ext cx="1946928" cy="121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Deux périodes de stage de quatre semaines</a:t>
          </a:r>
          <a:r>
            <a:rPr lang="fr-FR" sz="1600" kern="1200" dirty="0"/>
            <a:t> </a:t>
          </a:r>
        </a:p>
      </dsp:txBody>
      <dsp:txXfrm>
        <a:off x="2246823" y="1556991"/>
        <a:ext cx="1875648" cy="1145550"/>
      </dsp:txXfrm>
    </dsp:sp>
    <dsp:sp modelId="{6C2F68DD-944B-4CC2-B0DE-35304A7A0259}">
      <dsp:nvSpPr>
        <dsp:cNvPr id="0" name=""/>
        <dsp:cNvSpPr/>
      </dsp:nvSpPr>
      <dsp:spPr>
        <a:xfrm>
          <a:off x="1967817" y="1217143"/>
          <a:ext cx="243366" cy="2433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3660"/>
              </a:lnTo>
              <a:lnTo>
                <a:pt x="243366" y="2433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C4522-B277-425E-A2F9-40A134D9172F}">
      <dsp:nvSpPr>
        <dsp:cNvPr id="0" name=""/>
        <dsp:cNvSpPr/>
      </dsp:nvSpPr>
      <dsp:spPr>
        <a:xfrm>
          <a:off x="2211183" y="3042388"/>
          <a:ext cx="1946928" cy="121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Obligatoires pour l'UE13 (soutenance du rapport)</a:t>
          </a:r>
        </a:p>
      </dsp:txBody>
      <dsp:txXfrm>
        <a:off x="2246823" y="3078028"/>
        <a:ext cx="1875648" cy="1145550"/>
      </dsp:txXfrm>
    </dsp:sp>
    <dsp:sp modelId="{8AD65D5B-3543-4D0B-80CF-7E3F0EB9454D}">
      <dsp:nvSpPr>
        <dsp:cNvPr id="0" name=""/>
        <dsp:cNvSpPr/>
      </dsp:nvSpPr>
      <dsp:spPr>
        <a:xfrm>
          <a:off x="1967817" y="1217143"/>
          <a:ext cx="243366" cy="395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4697"/>
              </a:lnTo>
              <a:lnTo>
                <a:pt x="243366" y="39546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7D339-C98F-4632-BDE6-DB6894656E93}">
      <dsp:nvSpPr>
        <dsp:cNvPr id="0" name=""/>
        <dsp:cNvSpPr/>
      </dsp:nvSpPr>
      <dsp:spPr>
        <a:xfrm>
          <a:off x="2211183" y="4563426"/>
          <a:ext cx="1946928" cy="121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Du 7 juin au 4 juillet 2022</a:t>
          </a:r>
        </a:p>
      </dsp:txBody>
      <dsp:txXfrm>
        <a:off x="2246823" y="4599066"/>
        <a:ext cx="1875648" cy="1145550"/>
      </dsp:txXfrm>
    </dsp:sp>
    <dsp:sp modelId="{63FF9B58-3605-49AA-A9B7-AF0EAD18FEA3}">
      <dsp:nvSpPr>
        <dsp:cNvPr id="0" name=""/>
        <dsp:cNvSpPr/>
      </dsp:nvSpPr>
      <dsp:spPr>
        <a:xfrm>
          <a:off x="4766526" y="313"/>
          <a:ext cx="2433660" cy="1216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Où? </a:t>
          </a:r>
        </a:p>
      </dsp:txBody>
      <dsp:txXfrm>
        <a:off x="4802166" y="35953"/>
        <a:ext cx="2362380" cy="1145550"/>
      </dsp:txXfrm>
    </dsp:sp>
    <dsp:sp modelId="{2E940BBA-4106-47D7-9A60-D5DBFC473909}">
      <dsp:nvSpPr>
        <dsp:cNvPr id="0" name=""/>
        <dsp:cNvSpPr/>
      </dsp:nvSpPr>
      <dsp:spPr>
        <a:xfrm>
          <a:off x="5009892" y="1217143"/>
          <a:ext cx="243366" cy="912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622"/>
              </a:lnTo>
              <a:lnTo>
                <a:pt x="243366" y="912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B3F54-C62F-4232-8512-8B07E7A84493}">
      <dsp:nvSpPr>
        <dsp:cNvPr id="0" name=""/>
        <dsp:cNvSpPr/>
      </dsp:nvSpPr>
      <dsp:spPr>
        <a:xfrm>
          <a:off x="5253258" y="1521351"/>
          <a:ext cx="1946928" cy="121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Cabinet d’expertise </a:t>
          </a:r>
          <a:br>
            <a:rPr lang="fr-FR" sz="1600" kern="1200" dirty="0"/>
          </a:br>
          <a:r>
            <a:rPr lang="fr-FR" sz="1600" kern="1200" dirty="0"/>
            <a:t>comptable </a:t>
          </a:r>
        </a:p>
      </dsp:txBody>
      <dsp:txXfrm>
        <a:off x="5288898" y="1556991"/>
        <a:ext cx="1875648" cy="1145550"/>
      </dsp:txXfrm>
    </dsp:sp>
    <dsp:sp modelId="{40A5040A-CA56-4E5C-A9F9-CD5896FBD862}">
      <dsp:nvSpPr>
        <dsp:cNvPr id="0" name=""/>
        <dsp:cNvSpPr/>
      </dsp:nvSpPr>
      <dsp:spPr>
        <a:xfrm>
          <a:off x="5009892" y="1217143"/>
          <a:ext cx="243366" cy="2433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3660"/>
              </a:lnTo>
              <a:lnTo>
                <a:pt x="243366" y="2433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33FFD-4370-4DD8-8775-F7DA0B91B1D5}">
      <dsp:nvSpPr>
        <dsp:cNvPr id="0" name=""/>
        <dsp:cNvSpPr/>
      </dsp:nvSpPr>
      <dsp:spPr>
        <a:xfrm>
          <a:off x="5253258" y="3042388"/>
          <a:ext cx="1946928" cy="121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Services comptables et financiers :</a:t>
          </a:r>
          <a:br>
            <a:rPr lang="fr-FR" sz="1600" kern="1200" dirty="0"/>
          </a:br>
          <a:r>
            <a:rPr lang="fr-FR" sz="1600" kern="1200" dirty="0"/>
            <a:t>entreprise</a:t>
          </a:r>
          <a:br>
            <a:rPr lang="fr-FR" sz="1600" kern="1200" dirty="0"/>
          </a:br>
          <a:r>
            <a:rPr lang="fr-FR" sz="1600" kern="1200" dirty="0"/>
            <a:t>collectivité publique ou association</a:t>
          </a:r>
        </a:p>
      </dsp:txBody>
      <dsp:txXfrm>
        <a:off x="5288898" y="3078028"/>
        <a:ext cx="1875648" cy="1145550"/>
      </dsp:txXfrm>
    </dsp:sp>
    <dsp:sp modelId="{A2C5281A-C417-4BBD-A777-0DCDBC5B0F30}">
      <dsp:nvSpPr>
        <dsp:cNvPr id="0" name=""/>
        <dsp:cNvSpPr/>
      </dsp:nvSpPr>
      <dsp:spPr>
        <a:xfrm>
          <a:off x="7808601" y="313"/>
          <a:ext cx="2433660" cy="1216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En pratique </a:t>
          </a:r>
        </a:p>
      </dsp:txBody>
      <dsp:txXfrm>
        <a:off x="7844241" y="35953"/>
        <a:ext cx="2362380" cy="1145550"/>
      </dsp:txXfrm>
    </dsp:sp>
    <dsp:sp modelId="{FB951BD5-43B8-41E0-A00D-B900E7F496A5}">
      <dsp:nvSpPr>
        <dsp:cNvPr id="0" name=""/>
        <dsp:cNvSpPr/>
      </dsp:nvSpPr>
      <dsp:spPr>
        <a:xfrm>
          <a:off x="8051967" y="1217143"/>
          <a:ext cx="243366" cy="912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622"/>
              </a:lnTo>
              <a:lnTo>
                <a:pt x="243366" y="912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7DB36-694E-4D12-BE66-BDB2DAD2BA24}">
      <dsp:nvSpPr>
        <dsp:cNvPr id="0" name=""/>
        <dsp:cNvSpPr/>
      </dsp:nvSpPr>
      <dsp:spPr>
        <a:xfrm>
          <a:off x="8295333" y="1521351"/>
          <a:ext cx="1946928" cy="121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Établissement d’une convention de stage</a:t>
          </a:r>
        </a:p>
      </dsp:txBody>
      <dsp:txXfrm>
        <a:off x="8330973" y="1556991"/>
        <a:ext cx="1875648" cy="1145550"/>
      </dsp:txXfrm>
    </dsp:sp>
    <dsp:sp modelId="{2120052D-6548-40F1-AA2C-11D79859E6B9}">
      <dsp:nvSpPr>
        <dsp:cNvPr id="0" name=""/>
        <dsp:cNvSpPr/>
      </dsp:nvSpPr>
      <dsp:spPr>
        <a:xfrm>
          <a:off x="8051967" y="1217143"/>
          <a:ext cx="243366" cy="2433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3660"/>
              </a:lnTo>
              <a:lnTo>
                <a:pt x="243366" y="2433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204FE-8527-41EA-8990-7B5725F86078}">
      <dsp:nvSpPr>
        <dsp:cNvPr id="0" name=""/>
        <dsp:cNvSpPr/>
      </dsp:nvSpPr>
      <dsp:spPr>
        <a:xfrm>
          <a:off x="8295333" y="3042388"/>
          <a:ext cx="1946928" cy="121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Suivi par un professeur responsable lors du stage</a:t>
          </a:r>
        </a:p>
      </dsp:txBody>
      <dsp:txXfrm>
        <a:off x="8330973" y="3078028"/>
        <a:ext cx="1875648" cy="11455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FF645-CC91-4531-9F53-D2E4EE6EBB9A}">
      <dsp:nvSpPr>
        <dsp:cNvPr id="0" name=""/>
        <dsp:cNvSpPr/>
      </dsp:nvSpPr>
      <dsp:spPr>
        <a:xfrm>
          <a:off x="0" y="306017"/>
          <a:ext cx="1185287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Le site du lycée</a:t>
          </a:r>
        </a:p>
      </dsp:txBody>
      <dsp:txXfrm>
        <a:off x="25759" y="331776"/>
        <a:ext cx="11801352" cy="476152"/>
      </dsp:txXfrm>
    </dsp:sp>
    <dsp:sp modelId="{3D5740BB-2CEC-4130-8F85-9B127C1AE76C}">
      <dsp:nvSpPr>
        <dsp:cNvPr id="0" name=""/>
        <dsp:cNvSpPr/>
      </dsp:nvSpPr>
      <dsp:spPr>
        <a:xfrm>
          <a:off x="0" y="833687"/>
          <a:ext cx="1185287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>
              <a:hlinkClick xmlns:r="http://schemas.openxmlformats.org/officeDocument/2006/relationships" r:id="rId1"/>
            </a:rPr>
            <a:t>https://www.gastonberger.fr/formations/classes-preparatoires/expertise-comptable/</a:t>
          </a:r>
          <a:r>
            <a:rPr lang="fr-FR" sz="1700" kern="1200"/>
            <a:t> </a:t>
          </a:r>
        </a:p>
      </dsp:txBody>
      <dsp:txXfrm>
        <a:off x="0" y="833687"/>
        <a:ext cx="11852870" cy="364320"/>
      </dsp:txXfrm>
    </dsp:sp>
    <dsp:sp modelId="{4E553A27-4BBC-4CC2-B35C-813B312D65D1}">
      <dsp:nvSpPr>
        <dsp:cNvPr id="0" name=""/>
        <dsp:cNvSpPr/>
      </dsp:nvSpPr>
      <dsp:spPr>
        <a:xfrm>
          <a:off x="0" y="1198007"/>
          <a:ext cx="1185287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La vidéo de présentation de la section</a:t>
          </a:r>
        </a:p>
      </dsp:txBody>
      <dsp:txXfrm>
        <a:off x="25759" y="1223766"/>
        <a:ext cx="11801352" cy="476152"/>
      </dsp:txXfrm>
    </dsp:sp>
    <dsp:sp modelId="{D4B026CE-5F3A-4E06-9C94-DFCE3CD14FA7}">
      <dsp:nvSpPr>
        <dsp:cNvPr id="0" name=""/>
        <dsp:cNvSpPr/>
      </dsp:nvSpPr>
      <dsp:spPr>
        <a:xfrm>
          <a:off x="0" y="1725678"/>
          <a:ext cx="1185287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>
              <a:hlinkClick xmlns:r="http://schemas.openxmlformats.org/officeDocument/2006/relationships" r:id="rId2"/>
            </a:rPr>
            <a:t>https://www.youtube.com/watch?v=7VmF-eFqqT4&amp;t=183s</a:t>
          </a:r>
          <a:endParaRPr lang="fr-FR" sz="1700" kern="1200"/>
        </a:p>
      </dsp:txBody>
      <dsp:txXfrm>
        <a:off x="0" y="1725678"/>
        <a:ext cx="11852870" cy="364320"/>
      </dsp:txXfrm>
    </dsp:sp>
    <dsp:sp modelId="{9A5517A8-5562-4EE8-A413-001F6DF2D2FF}">
      <dsp:nvSpPr>
        <dsp:cNvPr id="0" name=""/>
        <dsp:cNvSpPr/>
      </dsp:nvSpPr>
      <dsp:spPr>
        <a:xfrm>
          <a:off x="0" y="2089998"/>
          <a:ext cx="1185287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Inscription en DCG 1: </a:t>
          </a:r>
          <a:r>
            <a:rPr lang="fr-FR" sz="2200" kern="1200" dirty="0" err="1"/>
            <a:t>Parcoursup</a:t>
          </a:r>
          <a:r>
            <a:rPr lang="fr-FR" sz="2200" kern="1200" dirty="0"/>
            <a:t> (pour les titulaires du baccalauréat et les étudiants en réorientation)</a:t>
          </a:r>
        </a:p>
      </dsp:txBody>
      <dsp:txXfrm>
        <a:off x="25759" y="2115757"/>
        <a:ext cx="11801352" cy="476152"/>
      </dsp:txXfrm>
    </dsp:sp>
    <dsp:sp modelId="{CE96E018-A617-4B16-94C4-5D5FEDDE67E3}">
      <dsp:nvSpPr>
        <dsp:cNvPr id="0" name=""/>
        <dsp:cNvSpPr/>
      </dsp:nvSpPr>
      <dsp:spPr>
        <a:xfrm>
          <a:off x="0" y="2617667"/>
          <a:ext cx="1185287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u="sng" kern="1200" dirty="0">
              <a:hlinkClick xmlns:r="http://schemas.openxmlformats.org/officeDocument/2006/relationships" r:id="rId3"/>
            </a:rPr>
            <a:t>http://www.parcoursup.fr</a:t>
          </a:r>
          <a:endParaRPr lang="fr-FR" sz="1700" kern="1200" dirty="0"/>
        </a:p>
      </dsp:txBody>
      <dsp:txXfrm>
        <a:off x="0" y="2617667"/>
        <a:ext cx="11852870" cy="364320"/>
      </dsp:txXfrm>
    </dsp:sp>
    <dsp:sp modelId="{CA3F4F5D-609E-49CC-873C-2D35C54BA94B}">
      <dsp:nvSpPr>
        <dsp:cNvPr id="0" name=""/>
        <dsp:cNvSpPr/>
      </dsp:nvSpPr>
      <dsp:spPr>
        <a:xfrm>
          <a:off x="0" y="2981988"/>
          <a:ext cx="1185287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Inscription aux journées d’immersion DCG1</a:t>
          </a:r>
        </a:p>
      </dsp:txBody>
      <dsp:txXfrm>
        <a:off x="25759" y="3007747"/>
        <a:ext cx="11801352" cy="476152"/>
      </dsp:txXfrm>
    </dsp:sp>
    <dsp:sp modelId="{A84D5FF8-F99B-44F0-ACEE-38766FD09056}">
      <dsp:nvSpPr>
        <dsp:cNvPr id="0" name=""/>
        <dsp:cNvSpPr/>
      </dsp:nvSpPr>
      <dsp:spPr>
        <a:xfrm>
          <a:off x="0" y="3509658"/>
          <a:ext cx="1185287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 dirty="0">
              <a:hlinkClick xmlns:r="http://schemas.openxmlformats.org/officeDocument/2006/relationships" r:id="rId4"/>
            </a:rPr>
            <a:t>https://www.gastonberger.fr/vie-du-campus/immersions-formations-post-bac/</a:t>
          </a:r>
          <a:r>
            <a:rPr lang="fr-FR" sz="1700" kern="1200" dirty="0"/>
            <a:t> </a:t>
          </a:r>
        </a:p>
      </dsp:txBody>
      <dsp:txXfrm>
        <a:off x="0" y="3509658"/>
        <a:ext cx="11852870" cy="364320"/>
      </dsp:txXfrm>
    </dsp:sp>
    <dsp:sp modelId="{7F28807F-C58F-4538-B319-33AC61E6822C}">
      <dsp:nvSpPr>
        <dsp:cNvPr id="0" name=""/>
        <dsp:cNvSpPr/>
      </dsp:nvSpPr>
      <dsp:spPr>
        <a:xfrm>
          <a:off x="0" y="3873978"/>
          <a:ext cx="1185287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Inscription en DCG 2 : dossier à télécharger (pour les titulaires de BTS CG ou de DUT GEA)</a:t>
          </a:r>
        </a:p>
      </dsp:txBody>
      <dsp:txXfrm>
        <a:off x="25759" y="3899737"/>
        <a:ext cx="11801352" cy="476152"/>
      </dsp:txXfrm>
    </dsp:sp>
    <dsp:sp modelId="{458B4945-662E-4C59-97A1-A4A2F67C37BE}">
      <dsp:nvSpPr>
        <dsp:cNvPr id="0" name=""/>
        <dsp:cNvSpPr/>
      </dsp:nvSpPr>
      <dsp:spPr>
        <a:xfrm>
          <a:off x="0" y="4401648"/>
          <a:ext cx="1185287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 dirty="0">
              <a:hlinkClick xmlns:r="http://schemas.openxmlformats.org/officeDocument/2006/relationships" r:id="rId5"/>
            </a:rPr>
            <a:t>https://www.gastonberger.fr/wp-content/uploads/2020/04/DOSSIER-DCG2-ET-3-2020-VERSION-MAI.docx</a:t>
          </a:r>
          <a:r>
            <a:rPr lang="fr-FR" sz="1700" kern="1200" dirty="0"/>
            <a:t> </a:t>
          </a:r>
        </a:p>
      </dsp:txBody>
      <dsp:txXfrm>
        <a:off x="0" y="4401648"/>
        <a:ext cx="11852870" cy="364320"/>
      </dsp:txXfrm>
    </dsp:sp>
    <dsp:sp modelId="{A8FFEF34-F88E-4DFB-BE9C-2C11D271D367}">
      <dsp:nvSpPr>
        <dsp:cNvPr id="0" name=""/>
        <dsp:cNvSpPr/>
      </dsp:nvSpPr>
      <dsp:spPr>
        <a:xfrm>
          <a:off x="0" y="4765968"/>
          <a:ext cx="1185287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Inscription en DSCG</a:t>
          </a:r>
        </a:p>
      </dsp:txBody>
      <dsp:txXfrm>
        <a:off x="25759" y="4791727"/>
        <a:ext cx="11801352" cy="476152"/>
      </dsp:txXfrm>
    </dsp:sp>
    <dsp:sp modelId="{A9C48978-355A-4DB1-9F5E-4B866D4C88BA}">
      <dsp:nvSpPr>
        <dsp:cNvPr id="0" name=""/>
        <dsp:cNvSpPr/>
      </dsp:nvSpPr>
      <dsp:spPr>
        <a:xfrm>
          <a:off x="0" y="5293638"/>
          <a:ext cx="1185287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700" kern="1200">
              <a:hlinkClick xmlns:r="http://schemas.openxmlformats.org/officeDocument/2006/relationships" r:id="rId6"/>
            </a:rPr>
            <a:t>https://www.gastonberger.fr/bac5/bac5-dscg/</a:t>
          </a:r>
          <a:r>
            <a:rPr lang="fr-FR" sz="1700" kern="1200"/>
            <a:t> </a:t>
          </a:r>
        </a:p>
      </dsp:txBody>
      <dsp:txXfrm>
        <a:off x="0" y="5293638"/>
        <a:ext cx="11852870" cy="36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0100E-5776-42D0-B94C-182CB5BC6A5C}">
      <dsp:nvSpPr>
        <dsp:cNvPr id="0" name=""/>
        <dsp:cNvSpPr/>
      </dsp:nvSpPr>
      <dsp:spPr>
        <a:xfrm>
          <a:off x="2898913" y="0"/>
          <a:ext cx="6394174" cy="639417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AA44B-CFB7-4B22-8B6B-CC36F1CE6900}">
      <dsp:nvSpPr>
        <dsp:cNvPr id="0" name=""/>
        <dsp:cNvSpPr/>
      </dsp:nvSpPr>
      <dsp:spPr>
        <a:xfrm>
          <a:off x="3314534" y="415621"/>
          <a:ext cx="2557669" cy="2557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Préparer en 2 ans le </a:t>
          </a:r>
          <a:r>
            <a:rPr lang="fr-FR" sz="1800" b="1" kern="1200" dirty="0"/>
            <a:t>DSCG au lycée Gaston Berger</a:t>
          </a:r>
          <a:endParaRPr lang="fr-FR" sz="1800" kern="1200" dirty="0"/>
        </a:p>
      </dsp:txBody>
      <dsp:txXfrm>
        <a:off x="3439389" y="540476"/>
        <a:ext cx="2307959" cy="2307959"/>
      </dsp:txXfrm>
    </dsp:sp>
    <dsp:sp modelId="{A658AB90-55C3-4A4C-9E6F-E0798EA60885}">
      <dsp:nvSpPr>
        <dsp:cNvPr id="0" name=""/>
        <dsp:cNvSpPr/>
      </dsp:nvSpPr>
      <dsp:spPr>
        <a:xfrm>
          <a:off x="6319796" y="415621"/>
          <a:ext cx="2557669" cy="2557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Poursuite d’études </a:t>
          </a:r>
          <a:r>
            <a:rPr lang="fr-FR" sz="1800" kern="1200" dirty="0"/>
            <a:t>: </a:t>
          </a:r>
          <a:br>
            <a:rPr lang="fr-FR" sz="1800" kern="1200" dirty="0"/>
          </a:br>
          <a:r>
            <a:rPr lang="fr-FR" sz="1800" kern="1200" dirty="0"/>
            <a:t>- Ecole de commerce, </a:t>
          </a:r>
          <a:br>
            <a:rPr lang="fr-FR" sz="1800" kern="1200" dirty="0"/>
          </a:br>
          <a:r>
            <a:rPr lang="fr-FR" sz="1800" kern="1200" dirty="0"/>
            <a:t>- Master (CCA, contrôle de gestion, droit, IAE…)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-  Concours de catégorie A  (administration, enseignement, collectivités locales..) </a:t>
          </a:r>
        </a:p>
      </dsp:txBody>
      <dsp:txXfrm>
        <a:off x="6444651" y="540476"/>
        <a:ext cx="2307959" cy="2307959"/>
      </dsp:txXfrm>
    </dsp:sp>
    <dsp:sp modelId="{BD4A46A8-C0AA-416C-9644-9C2CD3CFC657}">
      <dsp:nvSpPr>
        <dsp:cNvPr id="0" name=""/>
        <dsp:cNvSpPr/>
      </dsp:nvSpPr>
      <dsp:spPr>
        <a:xfrm>
          <a:off x="3314534" y="3420883"/>
          <a:ext cx="2557669" cy="2557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Travailler</a:t>
          </a:r>
          <a:r>
            <a:rPr lang="fr-FR" sz="1800" kern="1200" dirty="0"/>
            <a:t> dans les organisations de </a:t>
          </a:r>
          <a:r>
            <a:rPr lang="fr-FR" sz="1800" b="1" kern="1200" dirty="0"/>
            <a:t>toutes tailles</a:t>
          </a:r>
          <a:r>
            <a:rPr lang="fr-FR" sz="1800" kern="1200" dirty="0"/>
            <a:t> et de </a:t>
          </a:r>
          <a:r>
            <a:rPr lang="fr-FR" sz="1800" b="1" kern="1200" dirty="0"/>
            <a:t>tous secteurs d’activité</a:t>
          </a:r>
          <a:endParaRPr lang="fr-FR" sz="1800" kern="1200" dirty="0"/>
        </a:p>
      </dsp:txBody>
      <dsp:txXfrm>
        <a:off x="3439389" y="3545738"/>
        <a:ext cx="2307959" cy="2307959"/>
      </dsp:txXfrm>
    </dsp:sp>
    <dsp:sp modelId="{A88A2258-88FB-4272-887A-2B633F67A382}">
      <dsp:nvSpPr>
        <dsp:cNvPr id="0" name=""/>
        <dsp:cNvSpPr/>
      </dsp:nvSpPr>
      <dsp:spPr>
        <a:xfrm>
          <a:off x="6319796" y="3420883"/>
          <a:ext cx="2557669" cy="2557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Travailler</a:t>
          </a:r>
          <a:r>
            <a:rPr lang="fr-FR" sz="1800" kern="1200" dirty="0"/>
            <a:t> en </a:t>
          </a:r>
          <a:r>
            <a:rPr lang="fr-FR" sz="1800" b="1" kern="1200" dirty="0"/>
            <a:t>cabinet d’expertise comptable</a:t>
          </a:r>
          <a:r>
            <a:rPr lang="fr-FR" sz="1800" kern="1200" dirty="0"/>
            <a:t> et de </a:t>
          </a:r>
          <a:r>
            <a:rPr lang="fr-FR" sz="1800" b="1" kern="1200" dirty="0"/>
            <a:t>commissariat aux comptes</a:t>
          </a:r>
          <a:r>
            <a:rPr lang="fr-FR" sz="1800" kern="1200" dirty="0"/>
            <a:t> en tant que collaborateur</a:t>
          </a:r>
        </a:p>
      </dsp:txBody>
      <dsp:txXfrm>
        <a:off x="6444651" y="3545738"/>
        <a:ext cx="2307959" cy="2307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42505-7034-48F6-955C-2AC880BE7D34}">
      <dsp:nvSpPr>
        <dsp:cNvPr id="0" name=""/>
        <dsp:cNvSpPr/>
      </dsp:nvSpPr>
      <dsp:spPr>
        <a:xfrm>
          <a:off x="10433576" y="3069580"/>
          <a:ext cx="91440" cy="718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8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186F7-50A6-4584-8C2B-8C5C451F5DF9}">
      <dsp:nvSpPr>
        <dsp:cNvPr id="0" name=""/>
        <dsp:cNvSpPr/>
      </dsp:nvSpPr>
      <dsp:spPr>
        <a:xfrm>
          <a:off x="6291689" y="3069580"/>
          <a:ext cx="91440" cy="718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8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AE352-E0C7-45B6-98FC-40EDD805E73A}">
      <dsp:nvSpPr>
        <dsp:cNvPr id="0" name=""/>
        <dsp:cNvSpPr/>
      </dsp:nvSpPr>
      <dsp:spPr>
        <a:xfrm>
          <a:off x="1908393" y="3069580"/>
          <a:ext cx="91440" cy="718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8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65E0-AD7A-44A4-B6F5-07199AABBE3B}">
      <dsp:nvSpPr>
        <dsp:cNvPr id="0" name=""/>
        <dsp:cNvSpPr/>
      </dsp:nvSpPr>
      <dsp:spPr>
        <a:xfrm>
          <a:off x="242589" y="1358056"/>
          <a:ext cx="3423046" cy="171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u="none" kern="1200" dirty="0">
              <a:solidFill>
                <a:schemeClr val="bg1"/>
              </a:solidFill>
            </a:rPr>
            <a:t>Les métiers en cabinet</a:t>
          </a:r>
        </a:p>
      </dsp:txBody>
      <dsp:txXfrm>
        <a:off x="242589" y="1358056"/>
        <a:ext cx="3423046" cy="1711523"/>
      </dsp:txXfrm>
    </dsp:sp>
    <dsp:sp modelId="{1EA384BD-E8BA-48A2-9389-0AE64DE681E5}">
      <dsp:nvSpPr>
        <dsp:cNvPr id="0" name=""/>
        <dsp:cNvSpPr/>
      </dsp:nvSpPr>
      <dsp:spPr>
        <a:xfrm>
          <a:off x="1179" y="3788419"/>
          <a:ext cx="3905867" cy="171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i="0" u="none" kern="1200" dirty="0">
              <a:solidFill>
                <a:schemeClr val="bg1"/>
              </a:solidFill>
            </a:rPr>
            <a:t>Expert-comptable (DEC)</a:t>
          </a:r>
          <a:br>
            <a:rPr lang="fr-FR" sz="2000" b="0" i="0" u="none" kern="1200" dirty="0">
              <a:solidFill>
                <a:schemeClr val="bg1"/>
              </a:solidFill>
            </a:rPr>
          </a:br>
          <a:r>
            <a:rPr lang="fr-FR" sz="2000" b="0" i="0" u="none" kern="1200" dirty="0">
              <a:solidFill>
                <a:schemeClr val="bg1"/>
              </a:solidFill>
            </a:rPr>
            <a:t>Expert-comptable stagiaire (DSCG)  Commissaire aux comptes (DEC/CAFCAC)</a:t>
          </a:r>
          <a:br>
            <a:rPr lang="fr-FR" sz="2000" b="0" i="0" u="none" kern="1200" dirty="0">
              <a:solidFill>
                <a:schemeClr val="bg1"/>
              </a:solidFill>
            </a:rPr>
          </a:br>
          <a:r>
            <a:rPr lang="fr-FR" sz="2000" b="0" i="0" u="none" kern="1200" dirty="0">
              <a:solidFill>
                <a:schemeClr val="bg1"/>
              </a:solidFill>
            </a:rPr>
            <a:t>Chef de mission (DSCG)</a:t>
          </a:r>
          <a:br>
            <a:rPr lang="fr-FR" sz="2000" b="0" i="0" u="none" kern="1200" dirty="0">
              <a:solidFill>
                <a:schemeClr val="bg1"/>
              </a:solidFill>
            </a:rPr>
          </a:br>
          <a:r>
            <a:rPr lang="fr-FR" sz="2000" b="0" i="0" u="none" kern="1200" dirty="0">
              <a:solidFill>
                <a:schemeClr val="bg1"/>
              </a:solidFill>
            </a:rPr>
            <a:t>Collaborateur (DCG)</a:t>
          </a:r>
        </a:p>
      </dsp:txBody>
      <dsp:txXfrm>
        <a:off x="1179" y="3788419"/>
        <a:ext cx="3905867" cy="1711523"/>
      </dsp:txXfrm>
    </dsp:sp>
    <dsp:sp modelId="{A9F3F609-2DEF-4487-B7C7-659C1BF97CC7}">
      <dsp:nvSpPr>
        <dsp:cNvPr id="0" name=""/>
        <dsp:cNvSpPr/>
      </dsp:nvSpPr>
      <dsp:spPr>
        <a:xfrm>
          <a:off x="4625886" y="1358056"/>
          <a:ext cx="3423046" cy="171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u="none" kern="1200" dirty="0">
              <a:solidFill>
                <a:schemeClr val="bg1"/>
              </a:solidFill>
            </a:rPr>
            <a:t>Les métiers</a:t>
          </a:r>
          <a:br>
            <a:rPr lang="fr-FR" sz="2000" b="0" i="0" u="none" kern="1200" dirty="0">
              <a:solidFill>
                <a:schemeClr val="bg1"/>
              </a:solidFill>
            </a:rPr>
          </a:br>
          <a:r>
            <a:rPr lang="fr-FR" sz="2000" b="0" i="0" u="none" kern="1200" dirty="0">
              <a:solidFill>
                <a:schemeClr val="bg1"/>
              </a:solidFill>
            </a:rPr>
            <a:t>en entreprise</a:t>
          </a:r>
          <a:endParaRPr lang="fr-FR" sz="2000" b="0" u="none" kern="1200" dirty="0">
            <a:solidFill>
              <a:schemeClr val="bg1"/>
            </a:solidFill>
          </a:endParaRPr>
        </a:p>
      </dsp:txBody>
      <dsp:txXfrm>
        <a:off x="4625886" y="1358056"/>
        <a:ext cx="3423046" cy="1711523"/>
      </dsp:txXfrm>
    </dsp:sp>
    <dsp:sp modelId="{40F19286-1A16-4A77-ABEC-731E6C10B308}">
      <dsp:nvSpPr>
        <dsp:cNvPr id="0" name=""/>
        <dsp:cNvSpPr/>
      </dsp:nvSpPr>
      <dsp:spPr>
        <a:xfrm>
          <a:off x="4625886" y="3788419"/>
          <a:ext cx="3423046" cy="171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i="0" u="none" kern="1200" dirty="0">
              <a:solidFill>
                <a:schemeClr val="bg1"/>
              </a:solidFill>
            </a:rPr>
            <a:t>Directeur administratif et financier </a:t>
          </a:r>
          <a:br>
            <a:rPr lang="fr-FR" sz="2000" b="0" i="0" u="none" kern="1200" dirty="0">
              <a:solidFill>
                <a:schemeClr val="bg1"/>
              </a:solidFill>
            </a:rPr>
          </a:br>
          <a:r>
            <a:rPr lang="fr-FR" sz="2000" b="0" i="0" u="none" kern="1200" dirty="0">
              <a:solidFill>
                <a:schemeClr val="bg1"/>
              </a:solidFill>
            </a:rPr>
            <a:t>Chef comptable </a:t>
          </a:r>
          <a:br>
            <a:rPr lang="fr-FR" sz="2000" b="0" i="0" u="none" kern="1200" dirty="0">
              <a:solidFill>
                <a:schemeClr val="bg1"/>
              </a:solidFill>
            </a:rPr>
          </a:br>
          <a:r>
            <a:rPr lang="fr-FR" sz="2000" b="0" i="0" u="none" kern="1200" dirty="0">
              <a:solidFill>
                <a:schemeClr val="bg1"/>
              </a:solidFill>
            </a:rPr>
            <a:t>Auditeur interne </a:t>
          </a:r>
          <a:br>
            <a:rPr lang="fr-FR" sz="2000" b="0" i="0" u="none" kern="1200" dirty="0">
              <a:solidFill>
                <a:schemeClr val="bg1"/>
              </a:solidFill>
            </a:rPr>
          </a:br>
          <a:r>
            <a:rPr lang="fr-FR" sz="2000" b="0" i="0" u="none" kern="1200" dirty="0">
              <a:solidFill>
                <a:schemeClr val="bg1"/>
              </a:solidFill>
            </a:rPr>
            <a:t>Contrôleur de gestion Comptable unique</a:t>
          </a:r>
        </a:p>
      </dsp:txBody>
      <dsp:txXfrm>
        <a:off x="4625886" y="3788419"/>
        <a:ext cx="3423046" cy="1711523"/>
      </dsp:txXfrm>
    </dsp:sp>
    <dsp:sp modelId="{1700058B-B91A-4157-B40E-E72CA5E84D8C}">
      <dsp:nvSpPr>
        <dsp:cNvPr id="0" name=""/>
        <dsp:cNvSpPr/>
      </dsp:nvSpPr>
      <dsp:spPr>
        <a:xfrm>
          <a:off x="8767772" y="1358056"/>
          <a:ext cx="3423046" cy="171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i="0" u="none" kern="1200" dirty="0">
              <a:solidFill>
                <a:schemeClr val="bg1"/>
              </a:solidFill>
            </a:rPr>
            <a:t>Les métiers de la</a:t>
          </a:r>
          <a:br>
            <a:rPr lang="fr-FR" sz="2000" b="0" i="0" u="none" kern="1200" dirty="0">
              <a:solidFill>
                <a:schemeClr val="bg1"/>
              </a:solidFill>
            </a:rPr>
          </a:br>
          <a:r>
            <a:rPr lang="fr-FR" sz="2000" b="0" i="0" u="none" kern="1200" dirty="0">
              <a:solidFill>
                <a:schemeClr val="bg1"/>
              </a:solidFill>
            </a:rPr>
            <a:t>fonction publique</a:t>
          </a:r>
        </a:p>
      </dsp:txBody>
      <dsp:txXfrm>
        <a:off x="8767772" y="1358056"/>
        <a:ext cx="3423046" cy="1711523"/>
      </dsp:txXfrm>
    </dsp:sp>
    <dsp:sp modelId="{3B585564-6004-41A6-85AF-BEF4A885D504}">
      <dsp:nvSpPr>
        <dsp:cNvPr id="0" name=""/>
        <dsp:cNvSpPr/>
      </dsp:nvSpPr>
      <dsp:spPr>
        <a:xfrm>
          <a:off x="8767772" y="3788419"/>
          <a:ext cx="3423046" cy="171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b="0" i="0" kern="1200" dirty="0">
              <a:solidFill>
                <a:schemeClr val="bg1"/>
              </a:solidFill>
            </a:rPr>
            <a:t>Contrôleur et inspecteur des finances publiques </a:t>
          </a:r>
          <a:br>
            <a:rPr lang="fr-FR" sz="2000" b="0" i="0" kern="1200" dirty="0">
              <a:solidFill>
                <a:schemeClr val="bg1"/>
              </a:solidFill>
            </a:rPr>
          </a:br>
          <a:r>
            <a:rPr lang="fr-FR" sz="2000" b="0" i="0" kern="1200" dirty="0">
              <a:solidFill>
                <a:schemeClr val="bg1"/>
              </a:solidFill>
            </a:rPr>
            <a:t>Agent comptable </a:t>
          </a:r>
          <a:br>
            <a:rPr lang="fr-FR" sz="2000" b="0" i="0" kern="1200" dirty="0">
              <a:solidFill>
                <a:schemeClr val="bg1"/>
              </a:solidFill>
            </a:rPr>
          </a:br>
          <a:r>
            <a:rPr lang="fr-FR" sz="2000" b="0" i="0" kern="1200" dirty="0">
              <a:solidFill>
                <a:schemeClr val="bg1"/>
              </a:solidFill>
            </a:rPr>
            <a:t>Enseignant </a:t>
          </a:r>
          <a:r>
            <a:rPr lang="fr-FR" sz="2000" b="0" i="0" u="none" kern="1200" dirty="0">
              <a:solidFill>
                <a:schemeClr val="bg1"/>
              </a:solidFill>
            </a:rPr>
            <a:t> </a:t>
          </a:r>
          <a:br>
            <a:rPr lang="fr-FR" sz="2000" b="0" i="0" u="none" kern="1200" dirty="0">
              <a:solidFill>
                <a:schemeClr val="bg1"/>
              </a:solidFill>
            </a:rPr>
          </a:br>
          <a:r>
            <a:rPr lang="fr-FR" sz="2000" b="0" i="0" u="none" kern="1200" dirty="0">
              <a:solidFill>
                <a:schemeClr val="bg1"/>
              </a:solidFill>
            </a:rPr>
            <a:t>(DSCG ou autre Master)</a:t>
          </a:r>
        </a:p>
      </dsp:txBody>
      <dsp:txXfrm>
        <a:off x="8767772" y="3788419"/>
        <a:ext cx="3423046" cy="17115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7BC1C-05B4-41E2-82DA-D116DA03F771}">
      <dsp:nvSpPr>
        <dsp:cNvPr id="0" name=""/>
        <dsp:cNvSpPr/>
      </dsp:nvSpPr>
      <dsp:spPr>
        <a:xfrm>
          <a:off x="1284412" y="2497"/>
          <a:ext cx="3784178" cy="2270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 dirty="0"/>
            <a:t>DCG 1 – épreuve n°1 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 dirty="0"/>
            <a:t> Fondamentaux du droit</a:t>
          </a:r>
        </a:p>
      </dsp:txBody>
      <dsp:txXfrm>
        <a:off x="1284412" y="2497"/>
        <a:ext cx="3784178" cy="2270506"/>
      </dsp:txXfrm>
    </dsp:sp>
    <dsp:sp modelId="{63455DF0-5669-4207-B2A1-F7AD06EF3069}">
      <dsp:nvSpPr>
        <dsp:cNvPr id="0" name=""/>
        <dsp:cNvSpPr/>
      </dsp:nvSpPr>
      <dsp:spPr>
        <a:xfrm>
          <a:off x="5447008" y="2497"/>
          <a:ext cx="3784178" cy="2270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 dirty="0"/>
            <a:t>DCG 2 – épreuve n° 2 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 dirty="0"/>
            <a:t> Droit des sociétés et des groupements d’affaires</a:t>
          </a:r>
        </a:p>
      </dsp:txBody>
      <dsp:txXfrm>
        <a:off x="5447008" y="2497"/>
        <a:ext cx="3784178" cy="2270506"/>
      </dsp:txXfrm>
    </dsp:sp>
    <dsp:sp modelId="{A4FD7E8F-957C-4B77-8D98-A9FD18060D79}">
      <dsp:nvSpPr>
        <dsp:cNvPr id="0" name=""/>
        <dsp:cNvSpPr/>
      </dsp:nvSpPr>
      <dsp:spPr>
        <a:xfrm>
          <a:off x="1284412" y="2651421"/>
          <a:ext cx="3784178" cy="2270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 dirty="0"/>
            <a:t>DCG 3 – épreuve n° 3 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 dirty="0"/>
            <a:t> Droit social</a:t>
          </a:r>
          <a:br>
            <a:rPr lang="fr-FR" sz="3100" b="1" kern="1200" dirty="0"/>
          </a:br>
          <a:endParaRPr lang="fr-FR" sz="3100" kern="1200" dirty="0"/>
        </a:p>
      </dsp:txBody>
      <dsp:txXfrm>
        <a:off x="1284412" y="2651421"/>
        <a:ext cx="3784178" cy="2270506"/>
      </dsp:txXfrm>
    </dsp:sp>
    <dsp:sp modelId="{1028E824-80B0-499A-A2AC-CF0A004E950F}">
      <dsp:nvSpPr>
        <dsp:cNvPr id="0" name=""/>
        <dsp:cNvSpPr/>
      </dsp:nvSpPr>
      <dsp:spPr>
        <a:xfrm>
          <a:off x="5447008" y="2651421"/>
          <a:ext cx="3784178" cy="2270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 dirty="0"/>
            <a:t>DCG 2 – épreuve n° 4 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1" kern="1200" dirty="0"/>
            <a:t> Droit fiscal</a:t>
          </a:r>
          <a:br>
            <a:rPr lang="fr-FR" sz="3100" b="1" kern="1200" dirty="0"/>
          </a:br>
          <a:endParaRPr lang="fr-FR" sz="3100" kern="1200" dirty="0"/>
        </a:p>
      </dsp:txBody>
      <dsp:txXfrm>
        <a:off x="5447008" y="2651421"/>
        <a:ext cx="3784178" cy="2270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A6BC6-FAA6-4C96-A2C4-E4A829FAFE8E}">
      <dsp:nvSpPr>
        <dsp:cNvPr id="0" name=""/>
        <dsp:cNvSpPr/>
      </dsp:nvSpPr>
      <dsp:spPr>
        <a:xfrm>
          <a:off x="1278569" y="1494"/>
          <a:ext cx="4121226" cy="229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DCG 1 – épreuve n°9 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Comptabilité </a:t>
          </a:r>
          <a:br>
            <a:rPr lang="fr-FR" sz="3000" b="1" kern="1200" dirty="0"/>
          </a:br>
          <a:endParaRPr lang="fr-FR" sz="3000" kern="1200" dirty="0"/>
        </a:p>
      </dsp:txBody>
      <dsp:txXfrm>
        <a:off x="1278569" y="1494"/>
        <a:ext cx="4121226" cy="2291819"/>
      </dsp:txXfrm>
    </dsp:sp>
    <dsp:sp modelId="{E62F0941-391C-42DF-8228-11C5BE4A610B}">
      <dsp:nvSpPr>
        <dsp:cNvPr id="0" name=""/>
        <dsp:cNvSpPr/>
      </dsp:nvSpPr>
      <dsp:spPr>
        <a:xfrm>
          <a:off x="5781765" y="1494"/>
          <a:ext cx="3819699" cy="229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DCG 2 – épreuve n°10 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Comptabilité approfondie</a:t>
          </a:r>
          <a:br>
            <a:rPr lang="fr-FR" sz="3000" b="1" kern="1200" dirty="0"/>
          </a:br>
          <a:endParaRPr lang="fr-FR" sz="3000" kern="1200" dirty="0"/>
        </a:p>
      </dsp:txBody>
      <dsp:txXfrm>
        <a:off x="5781765" y="1494"/>
        <a:ext cx="3819699" cy="2291819"/>
      </dsp:txXfrm>
    </dsp:sp>
    <dsp:sp modelId="{AEB0B1E2-F337-4CFD-B5D1-54EF39FB5514}">
      <dsp:nvSpPr>
        <dsp:cNvPr id="0" name=""/>
        <dsp:cNvSpPr/>
      </dsp:nvSpPr>
      <dsp:spPr>
        <a:xfrm>
          <a:off x="1290925" y="2675284"/>
          <a:ext cx="4096513" cy="229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DCG 3 – épreuve n°11 : Contrôle de gestion</a:t>
          </a:r>
          <a:br>
            <a:rPr lang="fr-FR" sz="3000" b="1" kern="1200" dirty="0"/>
          </a:br>
          <a:endParaRPr lang="fr-FR" sz="3000" kern="1200" dirty="0"/>
        </a:p>
      </dsp:txBody>
      <dsp:txXfrm>
        <a:off x="1290925" y="2675284"/>
        <a:ext cx="4096513" cy="2291819"/>
      </dsp:txXfrm>
    </dsp:sp>
    <dsp:sp modelId="{48FAF924-10B3-4B38-8137-F83C5CCEDF6D}">
      <dsp:nvSpPr>
        <dsp:cNvPr id="0" name=""/>
        <dsp:cNvSpPr/>
      </dsp:nvSpPr>
      <dsp:spPr>
        <a:xfrm>
          <a:off x="5769408" y="2675284"/>
          <a:ext cx="3819699" cy="2291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DCG 2 – épreuve n°6 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 Finance d’entreprise</a:t>
          </a:r>
        </a:p>
      </dsp:txBody>
      <dsp:txXfrm>
        <a:off x="5769408" y="2675284"/>
        <a:ext cx="3819699" cy="2291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19593-EEA4-4DE1-8F71-78DC067793BF}">
      <dsp:nvSpPr>
        <dsp:cNvPr id="0" name=""/>
        <dsp:cNvSpPr/>
      </dsp:nvSpPr>
      <dsp:spPr>
        <a:xfrm>
          <a:off x="1368" y="692595"/>
          <a:ext cx="5335852" cy="3201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b="1" kern="1200" dirty="0"/>
            <a:t>DCG 1 et 2 – épreuve n°5 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b="1" kern="1200" dirty="0"/>
            <a:t> Économie contemporaine</a:t>
          </a:r>
          <a:br>
            <a:rPr lang="fr-FR" sz="3800" b="1" kern="1200" dirty="0"/>
          </a:br>
          <a:endParaRPr lang="fr-FR" sz="3800" kern="1200" dirty="0"/>
        </a:p>
      </dsp:txBody>
      <dsp:txXfrm>
        <a:off x="1368" y="692595"/>
        <a:ext cx="5335852" cy="3201511"/>
      </dsp:txXfrm>
    </dsp:sp>
    <dsp:sp modelId="{181B6131-498B-4888-972D-875976CACEDC}">
      <dsp:nvSpPr>
        <dsp:cNvPr id="0" name=""/>
        <dsp:cNvSpPr/>
      </dsp:nvSpPr>
      <dsp:spPr>
        <a:xfrm>
          <a:off x="5870805" y="692595"/>
          <a:ext cx="5335852" cy="3201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b="1" kern="1200" dirty="0"/>
            <a:t>DCG 3 – épreuve n°7 Management</a:t>
          </a:r>
          <a:endParaRPr lang="fr-FR" sz="3800" kern="1200" dirty="0"/>
        </a:p>
      </dsp:txBody>
      <dsp:txXfrm>
        <a:off x="5870805" y="692595"/>
        <a:ext cx="5335852" cy="32015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7B6D0-81C5-4757-9066-D53DEC600BCE}">
      <dsp:nvSpPr>
        <dsp:cNvPr id="0" name=""/>
        <dsp:cNvSpPr/>
      </dsp:nvSpPr>
      <dsp:spPr>
        <a:xfrm>
          <a:off x="1579929" y="3435"/>
          <a:ext cx="4155876" cy="2493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DCG 1 – épreuve n°8 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 Systèmes d’information de gestion</a:t>
          </a:r>
          <a:br>
            <a:rPr lang="fr-FR" sz="3000" b="1" kern="1200" dirty="0"/>
          </a:br>
          <a:endParaRPr lang="fr-FR" sz="3000" kern="1200" dirty="0"/>
        </a:p>
      </dsp:txBody>
      <dsp:txXfrm>
        <a:off x="1579929" y="3435"/>
        <a:ext cx="4155876" cy="2493525"/>
      </dsp:txXfrm>
    </dsp:sp>
    <dsp:sp modelId="{22BDC05D-EDBF-4A3A-9273-C4D864BB6539}">
      <dsp:nvSpPr>
        <dsp:cNvPr id="0" name=""/>
        <dsp:cNvSpPr/>
      </dsp:nvSpPr>
      <dsp:spPr>
        <a:xfrm>
          <a:off x="6151393" y="3435"/>
          <a:ext cx="4155876" cy="2493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DCG 1, 2 et 3 – épreuve n°13 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Communication professionnelle</a:t>
          </a:r>
          <a:br>
            <a:rPr lang="fr-FR" sz="3000" b="1" kern="1200" dirty="0"/>
          </a:br>
          <a:endParaRPr lang="fr-FR" sz="3000" kern="1200" dirty="0"/>
        </a:p>
      </dsp:txBody>
      <dsp:txXfrm>
        <a:off x="6151393" y="3435"/>
        <a:ext cx="4155876" cy="2493525"/>
      </dsp:txXfrm>
    </dsp:sp>
    <dsp:sp modelId="{ADEE24BD-797F-4DE5-914C-960ADE7BAE35}">
      <dsp:nvSpPr>
        <dsp:cNvPr id="0" name=""/>
        <dsp:cNvSpPr/>
      </dsp:nvSpPr>
      <dsp:spPr>
        <a:xfrm>
          <a:off x="3865661" y="2912548"/>
          <a:ext cx="4155876" cy="2493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DCG 1, (2) et 3 – épreuve n°12 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Anglais des affaires</a:t>
          </a:r>
          <a:endParaRPr lang="fr-FR" sz="3000" kern="1200" dirty="0"/>
        </a:p>
      </dsp:txBody>
      <dsp:txXfrm>
        <a:off x="3865661" y="2912548"/>
        <a:ext cx="4155876" cy="24935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AA98B-6205-4FAB-9A73-9EECA4448BA3}">
      <dsp:nvSpPr>
        <dsp:cNvPr id="0" name=""/>
        <dsp:cNvSpPr/>
      </dsp:nvSpPr>
      <dsp:spPr>
        <a:xfrm>
          <a:off x="160498" y="2047"/>
          <a:ext cx="3232688" cy="161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Moyenne générale à l’examen national </a:t>
          </a:r>
        </a:p>
      </dsp:txBody>
      <dsp:txXfrm>
        <a:off x="207839" y="49388"/>
        <a:ext cx="3138006" cy="1521662"/>
      </dsp:txXfrm>
    </dsp:sp>
    <dsp:sp modelId="{0AF5A025-731C-46FC-9586-A6A3FCCC83C8}">
      <dsp:nvSpPr>
        <dsp:cNvPr id="0" name=""/>
        <dsp:cNvSpPr/>
      </dsp:nvSpPr>
      <dsp:spPr>
        <a:xfrm>
          <a:off x="483767" y="1618391"/>
          <a:ext cx="323268" cy="121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258"/>
              </a:lnTo>
              <a:lnTo>
                <a:pt x="323268" y="1212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3ABEF-D9E4-40D8-93F9-DF169678F456}">
      <dsp:nvSpPr>
        <dsp:cNvPr id="0" name=""/>
        <dsp:cNvSpPr/>
      </dsp:nvSpPr>
      <dsp:spPr>
        <a:xfrm>
          <a:off x="807035" y="2022477"/>
          <a:ext cx="2586151" cy="1616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au moins égale à 10 sur 20 à l’ensemble des 13 épreuves</a:t>
          </a:r>
        </a:p>
      </dsp:txBody>
      <dsp:txXfrm>
        <a:off x="854376" y="2069818"/>
        <a:ext cx="2491469" cy="1521662"/>
      </dsp:txXfrm>
    </dsp:sp>
    <dsp:sp modelId="{D1D0E541-A460-454F-8079-10337C91F098}">
      <dsp:nvSpPr>
        <dsp:cNvPr id="0" name=""/>
        <dsp:cNvSpPr/>
      </dsp:nvSpPr>
      <dsp:spPr>
        <a:xfrm>
          <a:off x="483767" y="1618391"/>
          <a:ext cx="323268" cy="3232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2688"/>
              </a:lnTo>
              <a:lnTo>
                <a:pt x="323268" y="323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95253-8698-4AFA-BDDF-FC946F6A65C8}">
      <dsp:nvSpPr>
        <dsp:cNvPr id="0" name=""/>
        <dsp:cNvSpPr/>
      </dsp:nvSpPr>
      <dsp:spPr>
        <a:xfrm>
          <a:off x="807035" y="4042908"/>
          <a:ext cx="2586151" cy="1616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sans note inférieure à 6 sur 20</a:t>
          </a:r>
        </a:p>
      </dsp:txBody>
      <dsp:txXfrm>
        <a:off x="854376" y="4090249"/>
        <a:ext cx="2491469" cy="1521662"/>
      </dsp:txXfrm>
    </dsp:sp>
    <dsp:sp modelId="{CAB75431-7CF1-4C74-B444-FE6FFD8F8734}">
      <dsp:nvSpPr>
        <dsp:cNvPr id="0" name=""/>
        <dsp:cNvSpPr/>
      </dsp:nvSpPr>
      <dsp:spPr>
        <a:xfrm>
          <a:off x="4201359" y="2047"/>
          <a:ext cx="3232688" cy="161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Conservation de la note obtenue</a:t>
          </a:r>
        </a:p>
      </dsp:txBody>
      <dsp:txXfrm>
        <a:off x="4248700" y="49388"/>
        <a:ext cx="3138006" cy="1521662"/>
      </dsp:txXfrm>
    </dsp:sp>
    <dsp:sp modelId="{4B04B780-8A2F-49BA-ACBD-0070BCE4AE6F}">
      <dsp:nvSpPr>
        <dsp:cNvPr id="0" name=""/>
        <dsp:cNvSpPr/>
      </dsp:nvSpPr>
      <dsp:spPr>
        <a:xfrm>
          <a:off x="4524627" y="1618391"/>
          <a:ext cx="323268" cy="121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258"/>
              </a:lnTo>
              <a:lnTo>
                <a:pt x="323268" y="1212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938B9-F620-4402-A8E1-A05DC2822205}">
      <dsp:nvSpPr>
        <dsp:cNvPr id="0" name=""/>
        <dsp:cNvSpPr/>
      </dsp:nvSpPr>
      <dsp:spPr>
        <a:xfrm>
          <a:off x="4847896" y="2022477"/>
          <a:ext cx="2586151" cy="1616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pendant 8 sessions </a:t>
          </a:r>
        </a:p>
      </dsp:txBody>
      <dsp:txXfrm>
        <a:off x="4895237" y="2069818"/>
        <a:ext cx="2491469" cy="1521662"/>
      </dsp:txXfrm>
    </dsp:sp>
    <dsp:sp modelId="{BD0A6D06-E888-4F51-AB76-5A12D5E6ED61}">
      <dsp:nvSpPr>
        <dsp:cNvPr id="0" name=""/>
        <dsp:cNvSpPr/>
      </dsp:nvSpPr>
      <dsp:spPr>
        <a:xfrm>
          <a:off x="4524627" y="1618391"/>
          <a:ext cx="323268" cy="3232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2688"/>
              </a:lnTo>
              <a:lnTo>
                <a:pt x="323268" y="3232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51030-A6B7-47F6-ACEB-9809D6C8F920}">
      <dsp:nvSpPr>
        <dsp:cNvPr id="0" name=""/>
        <dsp:cNvSpPr/>
      </dsp:nvSpPr>
      <dsp:spPr>
        <a:xfrm>
          <a:off x="4847896" y="4042908"/>
          <a:ext cx="2586151" cy="1616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si au moins 10 sur 20 </a:t>
          </a:r>
        </a:p>
      </dsp:txBody>
      <dsp:txXfrm>
        <a:off x="4895237" y="4090249"/>
        <a:ext cx="2491469" cy="1521662"/>
      </dsp:txXfrm>
    </dsp:sp>
    <dsp:sp modelId="{0E4EC98B-A281-448E-BCD5-304FEA78DB3D}">
      <dsp:nvSpPr>
        <dsp:cNvPr id="0" name=""/>
        <dsp:cNvSpPr/>
      </dsp:nvSpPr>
      <dsp:spPr>
        <a:xfrm>
          <a:off x="8242220" y="2047"/>
          <a:ext cx="3232688" cy="1616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Conservation possible de la note obtenue </a:t>
          </a:r>
        </a:p>
      </dsp:txBody>
      <dsp:txXfrm>
        <a:off x="8289561" y="49388"/>
        <a:ext cx="3138006" cy="1521662"/>
      </dsp:txXfrm>
    </dsp:sp>
    <dsp:sp modelId="{2959FF6C-4866-4363-97CC-A7D7CB4022B1}">
      <dsp:nvSpPr>
        <dsp:cNvPr id="0" name=""/>
        <dsp:cNvSpPr/>
      </dsp:nvSpPr>
      <dsp:spPr>
        <a:xfrm>
          <a:off x="8565488" y="1618391"/>
          <a:ext cx="323268" cy="121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258"/>
              </a:lnTo>
              <a:lnTo>
                <a:pt x="323268" y="1212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EC085-1019-4699-B949-2F0C11B2907B}">
      <dsp:nvSpPr>
        <dsp:cNvPr id="0" name=""/>
        <dsp:cNvSpPr/>
      </dsp:nvSpPr>
      <dsp:spPr>
        <a:xfrm>
          <a:off x="8888757" y="2022477"/>
          <a:ext cx="2586151" cy="1616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si entre 6 et moins de 10 pour compensation ultérieure</a:t>
          </a:r>
        </a:p>
      </dsp:txBody>
      <dsp:txXfrm>
        <a:off x="8936098" y="2069818"/>
        <a:ext cx="2491469" cy="15216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4A296-0E2F-4D71-B6BE-B6CFEA8DC2B0}">
      <dsp:nvSpPr>
        <dsp:cNvPr id="0" name=""/>
        <dsp:cNvSpPr/>
      </dsp:nvSpPr>
      <dsp:spPr>
        <a:xfrm>
          <a:off x="0" y="15475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Du sérieux et de la motivation</a:t>
          </a:r>
        </a:p>
      </dsp:txBody>
      <dsp:txXfrm>
        <a:off x="33955" y="49430"/>
        <a:ext cx="10447690" cy="627655"/>
      </dsp:txXfrm>
    </dsp:sp>
    <dsp:sp modelId="{E0155E35-212A-40AD-BC54-F783CC9688CD}">
      <dsp:nvSpPr>
        <dsp:cNvPr id="0" name=""/>
        <dsp:cNvSpPr/>
      </dsp:nvSpPr>
      <dsp:spPr>
        <a:xfrm>
          <a:off x="0" y="711040"/>
          <a:ext cx="10515600" cy="19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/>
            <a:t>Vérifiés à travers: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/>
            <a:t>les bulletins de première et de terminale, les notes aux épreuves du baccalauréat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/>
            <a:t>la fiche avenir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/>
            <a:t>le projet de formation motivé à compléter soigneusement</a:t>
          </a:r>
        </a:p>
      </dsp:txBody>
      <dsp:txXfrm>
        <a:off x="0" y="711040"/>
        <a:ext cx="10515600" cy="1920960"/>
      </dsp:txXfrm>
    </dsp:sp>
    <dsp:sp modelId="{72DCE639-F753-4D92-A37E-E5C553A87C3E}">
      <dsp:nvSpPr>
        <dsp:cNvPr id="0" name=""/>
        <dsp:cNvSpPr/>
      </dsp:nvSpPr>
      <dsp:spPr>
        <a:xfrm>
          <a:off x="0" y="2632001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Un profil homogène</a:t>
          </a:r>
        </a:p>
      </dsp:txBody>
      <dsp:txXfrm>
        <a:off x="33955" y="2665956"/>
        <a:ext cx="10447690" cy="627655"/>
      </dsp:txXfrm>
    </dsp:sp>
    <dsp:sp modelId="{244AFA6C-B9DC-4B7B-B96A-531BC2A113B5}">
      <dsp:nvSpPr>
        <dsp:cNvPr id="0" name=""/>
        <dsp:cNvSpPr/>
      </dsp:nvSpPr>
      <dsp:spPr>
        <a:xfrm>
          <a:off x="0" y="3411086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Un choix d’options cohérent</a:t>
          </a:r>
        </a:p>
      </dsp:txBody>
      <dsp:txXfrm>
        <a:off x="33955" y="3445041"/>
        <a:ext cx="10447690" cy="627655"/>
      </dsp:txXfrm>
    </dsp:sp>
    <dsp:sp modelId="{304F3B01-4CA3-4220-BA25-7365398132BF}">
      <dsp:nvSpPr>
        <dsp:cNvPr id="0" name=""/>
        <dsp:cNvSpPr/>
      </dsp:nvSpPr>
      <dsp:spPr>
        <a:xfrm>
          <a:off x="0" y="4106651"/>
          <a:ext cx="10515600" cy="150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/>
            <a:t>Mathématiques, Géopolitique, SES, sont des matières à privilégier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/>
            <a:t>Chaque dossier est étudié attentivement par la commission (les professeurs de la section)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300" kern="1200" dirty="0"/>
            <a:t>Pas de recours à un algorithme </a:t>
          </a:r>
        </a:p>
      </dsp:txBody>
      <dsp:txXfrm>
        <a:off x="0" y="4106651"/>
        <a:ext cx="10515600" cy="1500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6155E-CAA4-42B5-8AC7-95156A9EC54A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0D811-728D-4F93-9E2A-2E58A7CF79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80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B4951-7F92-4B03-ABA8-5932AB25A37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99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B4951-7F92-4B03-ABA8-5932AB25A37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65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C46D6-EFC6-40EC-BB17-0AB43436F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50993A-5C90-4EA3-A445-75112034C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C6C26-AE83-49BB-B67E-588E2BB7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E294CD-BF24-4E61-A293-05B16C8B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C4E5AC-842C-4F59-8C2A-6634B7AB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88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D1F27-605B-4320-87F4-E3B7D161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800E05-D8DE-4A58-8104-7F1DB268E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F7F55B-5A72-457C-95F4-736BE1D5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57F6DA-B161-46E2-B9B4-5096570E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DEB03-1DAE-401D-8333-EC37EDB5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26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7763A5-0560-4A97-9889-B05B418E5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4E9F79-2CCD-486D-83BD-D4FF77CBD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0A8B09-DCA8-46B8-B895-21C8B9F3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0E700B-A8B8-4B0C-8D75-4A3D3D83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ED20E0-A01F-44E2-83E4-26BBEB50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32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4EE7F-63AE-410A-9080-3F2BE412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780069-6B08-4D84-8A30-95F63049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64A711-3DC0-4BEE-8FA6-2B02EB7D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4DAB90-2EAB-45E3-A45D-D9638C2B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8300FB-33A8-4326-B9C3-8270D404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8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4E787-A5AA-440C-BFDE-BAB5958A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0CE453-5E78-41D1-AA06-FA48B5A36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0A7582-DE2F-4F6E-98EA-1D19EFB9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CA2D6-29B3-449B-87CA-1E89670E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5C920-92A5-4E89-B969-20867ADB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78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8A30E-AB3F-4B60-BEC1-E7E0EB8B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5A5C95-6A18-4B8E-9099-C36546ECB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757E34-5E3F-4988-8F13-58A260EE3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71E08-4429-4055-B060-B90A6300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B33832-69C1-4473-9EE0-752B6671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42414D-436C-4363-8D1E-E65919F4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28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01C7C-0876-4C28-9352-6D1B114A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D4078B-3EE8-44A6-9CCB-28A3078D0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F6F66F-F12D-46BD-B5BB-F15290757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CB37C5-4138-46B3-84F3-6E397532C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D41F2A-F24F-4643-BBD5-59A900F06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F875D9-D1B8-402E-8819-E8E4F47C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CF0978-1346-45EC-88DC-6A0642AE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847A70-1418-4F6C-AFBC-CC013608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15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3E54D-F77E-4F9F-88F3-11321C56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78E200-6C89-4887-A93F-5A442C38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D1584D-D427-4437-B8CF-3AC76ED47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E56097-A6DF-4195-9D68-6C681E64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2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D9A369-7CB8-443C-9603-4CA19808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B80D99-84A0-44CE-9129-88055D09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31ED6B-6E1A-4BAB-952A-EF4DE6A6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23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EFE18-A62B-40FA-8E8A-EED6BF32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026618-64A8-4D6D-839E-C81CCA17D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D34A7B-7630-4DAD-A791-48E8B7F5D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9391DE-503F-444E-965F-4C3DBC29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E41E4F-E9B3-4929-84CC-F9C2B817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CE89BE-C7DE-4479-AAF8-586FA73E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44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21D32-7DFE-4AE6-9DA6-38816B11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066005-9A67-43FF-9696-A2ABEEAE3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A89927-779F-43E0-B944-071F67A78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99229E-956A-4550-AE56-BA813A63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D9C1EC-6CD0-417E-8865-16692495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8E83CC-2292-4123-A3B4-F0FD228F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51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7A3CBB-8844-4690-BD45-E1927116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703942-BB5C-4670-A65A-51B565778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75740-3851-42CE-A065-A8F74AACC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D149C-4670-4E05-A40D-4886A775F5E8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179D10-3277-4308-A193-4BA321505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350DC-B6B5-4830-8BA8-C4A7F8CFE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6B78-DCA8-44FF-A240-06869DAEE7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40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nom.nom@gastonberger.f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hyperlink" Target="mailto:dcg@gastonberger.fr" TargetMode="Externa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4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D51FE-E1B2-4F55-BF13-A8C258DD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fr-FR" dirty="0"/>
              <a:t>Classe préparant au </a:t>
            </a:r>
            <a:r>
              <a:rPr lang="fr-FR" b="1" dirty="0"/>
              <a:t>D</a:t>
            </a:r>
            <a:r>
              <a:rPr lang="fr-FR" dirty="0"/>
              <a:t>iplôme de </a:t>
            </a:r>
            <a:r>
              <a:rPr lang="fr-FR" b="1" dirty="0"/>
              <a:t>C</a:t>
            </a:r>
            <a:r>
              <a:rPr lang="fr-FR" dirty="0"/>
              <a:t>omptabilité et de </a:t>
            </a:r>
            <a:r>
              <a:rPr lang="fr-FR" b="1" dirty="0"/>
              <a:t>G</a:t>
            </a:r>
            <a:r>
              <a:rPr lang="fr-FR" dirty="0"/>
              <a:t>estion</a:t>
            </a:r>
            <a:br>
              <a:rPr lang="fr-FR" dirty="0"/>
            </a:b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1D71E-CB81-4B78-9F44-268D7A79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Journées portes ouvertes</a:t>
            </a:r>
          </a:p>
          <a:p>
            <a:pPr marL="0" indent="0" algn="ctr">
              <a:buNone/>
            </a:pPr>
            <a:r>
              <a:rPr lang="fr-FR" sz="3600" b="1" dirty="0"/>
              <a:t>DCG</a:t>
            </a:r>
            <a:br>
              <a:rPr lang="fr-FR" sz="3600" dirty="0"/>
            </a:br>
            <a:endParaRPr lang="fr-FR" sz="3600" dirty="0">
              <a:solidFill>
                <a:srgbClr val="FFFFFF"/>
              </a:solidFill>
            </a:endParaRPr>
          </a:p>
        </p:txBody>
      </p:sp>
      <p:pic>
        <p:nvPicPr>
          <p:cNvPr id="4" name="Picture 2" descr="Gaston Berger">
            <a:extLst>
              <a:ext uri="{FF2B5EF4-FFF2-40B4-BE49-F238E27FC236}">
                <a16:creationId xmlns:a16="http://schemas.microsoft.com/office/drawing/2014/main" id="{E82056FF-6DBE-48B4-93DC-108D522FC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7" y="3822639"/>
            <a:ext cx="6894236" cy="173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0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1325563"/>
          </a:xfrm>
        </p:spPr>
        <p:txBody>
          <a:bodyPr>
            <a:noAutofit/>
          </a:bodyPr>
          <a:lstStyle/>
          <a:p>
            <a:r>
              <a:rPr lang="fr-FR" sz="3600" b="1" dirty="0"/>
              <a:t>CONTENU DE LA FORMATION</a:t>
            </a:r>
            <a:br>
              <a:rPr lang="fr-FR" sz="3600" b="1" dirty="0"/>
            </a:br>
            <a:r>
              <a:rPr lang="fr-FR" sz="3600" b="1" dirty="0"/>
              <a:t>AXE 4 – Communication et environnement numérique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CB3B7A6-7FD3-42C2-8255-EF1F5833E4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026" y="1311965"/>
          <a:ext cx="11887200" cy="540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6AAADBE1-BB0E-45DA-B094-310FBC98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6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136525"/>
            <a:ext cx="2038351" cy="5368925"/>
          </a:xfrm>
        </p:spPr>
        <p:txBody>
          <a:bodyPr>
            <a:noAutofit/>
          </a:bodyPr>
          <a:lstStyle/>
          <a:p>
            <a:r>
              <a:rPr lang="fr-FR" sz="2800" b="1" dirty="0"/>
              <a:t>CONTENU DE LA FORMATION </a:t>
            </a:r>
            <a:r>
              <a:rPr lang="fr-FR" sz="2000" b="1" dirty="0">
                <a:solidFill>
                  <a:schemeClr val="accent1"/>
                </a:solidFill>
              </a:rPr>
              <a:t>Horaires hebdomadaires en DCG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6AAADBE1-BB0E-45DA-B094-310FBC98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7E69A77B-FBD0-41F0-B06B-F265A4DC54F1}"/>
              </a:ext>
            </a:extLst>
          </p:cNvPr>
          <p:cNvGraphicFramePr>
            <a:graphicFrameLocks noGrp="1"/>
          </p:cNvGraphicFramePr>
          <p:nvPr/>
        </p:nvGraphicFramePr>
        <p:xfrm>
          <a:off x="2314576" y="274320"/>
          <a:ext cx="7739983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742">
                  <a:extLst>
                    <a:ext uri="{9D8B030D-6E8A-4147-A177-3AD203B41FA5}">
                      <a16:colId xmlns:a16="http://schemas.microsoft.com/office/drawing/2014/main" val="2627752658"/>
                    </a:ext>
                  </a:extLst>
                </a:gridCol>
                <a:gridCol w="836368">
                  <a:extLst>
                    <a:ext uri="{9D8B030D-6E8A-4147-A177-3AD203B41FA5}">
                      <a16:colId xmlns:a16="http://schemas.microsoft.com/office/drawing/2014/main" val="1711687440"/>
                    </a:ext>
                  </a:extLst>
                </a:gridCol>
                <a:gridCol w="784740">
                  <a:extLst>
                    <a:ext uri="{9D8B030D-6E8A-4147-A177-3AD203B41FA5}">
                      <a16:colId xmlns:a16="http://schemas.microsoft.com/office/drawing/2014/main" val="727213094"/>
                    </a:ext>
                  </a:extLst>
                </a:gridCol>
                <a:gridCol w="925133">
                  <a:extLst>
                    <a:ext uri="{9D8B030D-6E8A-4147-A177-3AD203B41FA5}">
                      <a16:colId xmlns:a16="http://schemas.microsoft.com/office/drawing/2014/main" val="1108357065"/>
                    </a:ext>
                  </a:extLst>
                </a:gridCol>
              </a:tblGrid>
              <a:tr h="324908">
                <a:tc>
                  <a:txBody>
                    <a:bodyPr/>
                    <a:lstStyle/>
                    <a:p>
                      <a:r>
                        <a:rPr lang="fr-FR" sz="1400" dirty="0"/>
                        <a:t>Contenu de la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DCG1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DCG2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DCG3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36061"/>
                  </a:ext>
                </a:extLst>
              </a:tr>
              <a:tr h="324908">
                <a:tc gridSpan="4">
                  <a:txBody>
                    <a:bodyPr/>
                    <a:lstStyle/>
                    <a:p>
                      <a:r>
                        <a:rPr lang="fr-FR" sz="1600" b="1" dirty="0"/>
                        <a:t>Axe 1 Droit des affaires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249959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UE1 Fondamentaux du droit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78002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UE2 Droit des sociétés et des groupements d’affaires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23786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UE3 Droit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2095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UE4 Droit fiscal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532095"/>
                  </a:ext>
                </a:extLst>
              </a:tr>
              <a:tr h="324908">
                <a:tc gridSpan="4">
                  <a:txBody>
                    <a:bodyPr/>
                    <a:lstStyle/>
                    <a:p>
                      <a:r>
                        <a:rPr lang="fr-FR" sz="1600" b="1" dirty="0"/>
                        <a:t>Axe 2 Gestion comptable et financière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287390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UE9 Comptabilité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305685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UE6 Finance d’entreprise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247128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UE10 Comptabilité approfondie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71544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UE11 Contrôle de 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6,5h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82527"/>
                  </a:ext>
                </a:extLst>
              </a:tr>
              <a:tr h="324908">
                <a:tc gridSpan="4">
                  <a:txBody>
                    <a:bodyPr/>
                    <a:lstStyle/>
                    <a:p>
                      <a:r>
                        <a:rPr lang="fr-FR" sz="1600" b="1" dirty="0"/>
                        <a:t>Axe 3 Analyse économique et managériale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426249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UE5 Économie contemporaine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3,5h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985573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UE7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6,5h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58325"/>
                  </a:ext>
                </a:extLst>
              </a:tr>
              <a:tr h="324908">
                <a:tc gridSpan="4">
                  <a:txBody>
                    <a:bodyPr/>
                    <a:lstStyle/>
                    <a:p>
                      <a:r>
                        <a:rPr lang="fr-FR" sz="1600" b="1" dirty="0"/>
                        <a:t>Axe 4 Communication et environnement numérique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89010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UE8 Système d’information et de gestion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08696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UE12 Anglais des affaires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769049"/>
                  </a:ext>
                </a:extLst>
              </a:tr>
              <a:tr h="324908">
                <a:tc>
                  <a:txBody>
                    <a:bodyPr/>
                    <a:lstStyle/>
                    <a:p>
                      <a:pPr lvl="1"/>
                      <a:r>
                        <a:rPr lang="fr-FR" sz="1600" dirty="0"/>
                        <a:t>UE13 Communication professionnelle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42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70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331" y="1365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DÉLIVRANCE DU DIPLÔME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91BDB5B-4649-43C5-A579-CC6C1EAF3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086544"/>
              </p:ext>
            </p:extLst>
          </p:nvPr>
        </p:nvGraphicFramePr>
        <p:xfrm>
          <a:off x="344557" y="1060175"/>
          <a:ext cx="11635407" cy="566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B7A6AC4B-0778-4FEF-82EB-AFEDAEF41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9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12460-8071-45A9-B4B3-2F99EED7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fr-FR" dirty="0"/>
              <a:t>LES CRITÈRES POUR NOUS REJOINDRE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8672CE9-8FCE-4192-849E-D1B6EEF30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960588"/>
              </p:ext>
            </p:extLst>
          </p:nvPr>
        </p:nvGraphicFramePr>
        <p:xfrm>
          <a:off x="838200" y="1037230"/>
          <a:ext cx="10515600" cy="562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Gaston Berger">
            <a:extLst>
              <a:ext uri="{FF2B5EF4-FFF2-40B4-BE49-F238E27FC236}">
                <a16:creationId xmlns:a16="http://schemas.microsoft.com/office/drawing/2014/main" id="{A33BCA85-1D89-4EDC-B85D-D50E7002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6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591" y="136525"/>
            <a:ext cx="10515600" cy="1325563"/>
          </a:xfrm>
        </p:spPr>
        <p:txBody>
          <a:bodyPr/>
          <a:lstStyle/>
          <a:p>
            <a:r>
              <a:rPr lang="fr-FR" dirty="0"/>
              <a:t>PRÉPARER LE DCG À GASTON BERGER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8258F50-EAF2-48B9-8362-CDCF2FDB43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1305" y="1060174"/>
          <a:ext cx="11317356" cy="553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2BAD4855-51A4-494F-BB56-37824A45B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6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591" y="136525"/>
            <a:ext cx="11682112" cy="1325563"/>
          </a:xfrm>
        </p:spPr>
        <p:txBody>
          <a:bodyPr/>
          <a:lstStyle/>
          <a:p>
            <a:r>
              <a:rPr lang="fr-FR" dirty="0"/>
              <a:t>PRÉPARER LE DCG À GASTON BERGER : un internat</a:t>
            </a:r>
          </a:p>
        </p:txBody>
      </p:sp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2BAD4855-51A4-494F-BB56-37824A45B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2FA32B3-F76F-42C5-BB47-C04C08F1F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6959" y="3620841"/>
            <a:ext cx="4263412" cy="23986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3CE394-97F9-48B6-B214-D92AE62531A6}"/>
              </a:ext>
            </a:extLst>
          </p:cNvPr>
          <p:cNvSpPr/>
          <p:nvPr/>
        </p:nvSpPr>
        <p:spPr>
          <a:xfrm>
            <a:off x="1944170" y="1474300"/>
            <a:ext cx="2048990" cy="168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immeuble ancien entièrement rénové …</a:t>
            </a: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A98DABD9-1D6C-49B8-A077-F29648039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67" y="1459170"/>
            <a:ext cx="2048990" cy="251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>
            <a:extLst>
              <a:ext uri="{FF2B5EF4-FFF2-40B4-BE49-F238E27FC236}">
                <a16:creationId xmlns:a16="http://schemas.microsoft.com/office/drawing/2014/main" id="{C40ECA44-7AD6-4433-B4A7-5A80B1732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559" y="1116745"/>
            <a:ext cx="3009164" cy="370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61AA5B-6A16-4874-A684-D684A73D0184}"/>
              </a:ext>
            </a:extLst>
          </p:cNvPr>
          <p:cNvSpPr/>
          <p:nvPr/>
        </p:nvSpPr>
        <p:spPr>
          <a:xfrm>
            <a:off x="6096000" y="4336797"/>
            <a:ext cx="2048990" cy="168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Des chambres individuelles</a:t>
            </a:r>
          </a:p>
        </p:txBody>
      </p:sp>
    </p:spTree>
    <p:extLst>
      <p:ext uri="{BB962C8B-B14F-4D97-AF65-F5344CB8AC3E}">
        <p14:creationId xmlns:p14="http://schemas.microsoft.com/office/powerpoint/2010/main" val="3452335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/>
              <a:t>NOS RÉSULTATS</a:t>
            </a:r>
          </a:p>
        </p:txBody>
      </p:sp>
      <p:pic>
        <p:nvPicPr>
          <p:cNvPr id="7" name="Picture 2" descr="Gaston Berger">
            <a:extLst>
              <a:ext uri="{FF2B5EF4-FFF2-40B4-BE49-F238E27FC236}">
                <a16:creationId xmlns:a16="http://schemas.microsoft.com/office/drawing/2014/main" id="{A99C0482-66F0-4785-AC49-97C2D58D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62FBCD-C20C-4933-A59E-95043132ABB6}"/>
              </a:ext>
            </a:extLst>
          </p:cNvPr>
          <p:cNvSpPr/>
          <p:nvPr/>
        </p:nvSpPr>
        <p:spPr>
          <a:xfrm>
            <a:off x="9140686" y="3308952"/>
            <a:ext cx="2048990" cy="1682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Résultats DSCG 2020: 23 étudiants diplômés sur 25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F0818AF-DF4E-41A9-8847-D9F7562EF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0" name="Espace réservé du contenu 3">
            <a:extLst>
              <a:ext uri="{FF2B5EF4-FFF2-40B4-BE49-F238E27FC236}">
                <a16:creationId xmlns:a16="http://schemas.microsoft.com/office/drawing/2014/main" id="{620E2F6D-28DA-4CFA-884A-18A7BD666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736588"/>
              </p:ext>
            </p:extLst>
          </p:nvPr>
        </p:nvGraphicFramePr>
        <p:xfrm>
          <a:off x="378514" y="1007166"/>
          <a:ext cx="10916477" cy="171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114765159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34897729"/>
                    </a:ext>
                  </a:extLst>
                </a:gridCol>
                <a:gridCol w="8397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04275">
                <a:tc>
                  <a:txBody>
                    <a:bodyPr/>
                    <a:lstStyle/>
                    <a:p>
                      <a:r>
                        <a:rPr lang="fr-FR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275">
                <a:tc>
                  <a:txBody>
                    <a:bodyPr/>
                    <a:lstStyle/>
                    <a:p>
                      <a:r>
                        <a:rPr lang="fr-FR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100% (32)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80,5%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(41)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88%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88%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73%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(41)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ACEBDAB-15E1-4CC9-9ABB-3EC6AAC06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71756"/>
              </p:ext>
            </p:extLst>
          </p:nvPr>
        </p:nvGraphicFramePr>
        <p:xfrm>
          <a:off x="478733" y="2947757"/>
          <a:ext cx="10716036" cy="314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9636">
                  <a:extLst>
                    <a:ext uri="{9D8B030D-6E8A-4147-A177-3AD203B41FA5}">
                      <a16:colId xmlns:a16="http://schemas.microsoft.com/office/drawing/2014/main" val="3704013270"/>
                    </a:ext>
                  </a:extLst>
                </a:gridCol>
                <a:gridCol w="2086708">
                  <a:extLst>
                    <a:ext uri="{9D8B030D-6E8A-4147-A177-3AD203B41FA5}">
                      <a16:colId xmlns:a16="http://schemas.microsoft.com/office/drawing/2014/main" val="3178130335"/>
                    </a:ext>
                  </a:extLst>
                </a:gridCol>
                <a:gridCol w="1887415">
                  <a:extLst>
                    <a:ext uri="{9D8B030D-6E8A-4147-A177-3AD203B41FA5}">
                      <a16:colId xmlns:a16="http://schemas.microsoft.com/office/drawing/2014/main" val="2099991965"/>
                    </a:ext>
                  </a:extLst>
                </a:gridCol>
                <a:gridCol w="2203939">
                  <a:extLst>
                    <a:ext uri="{9D8B030D-6E8A-4147-A177-3AD203B41FA5}">
                      <a16:colId xmlns:a16="http://schemas.microsoft.com/office/drawing/2014/main" val="194076200"/>
                    </a:ext>
                  </a:extLst>
                </a:gridCol>
                <a:gridCol w="2238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Promo 2017-2018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Promo 2018-2019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 2019 - 2020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 2020-2021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060817"/>
                  </a:ext>
                </a:extLst>
              </a:tr>
              <a:tr h="640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Insertion professionnelle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Autre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2</a:t>
                      </a:r>
                      <a:r>
                        <a:rPr lang="fr-FR" sz="1600" dirty="0">
                          <a:effectLst/>
                        </a:rPr>
                        <a:t> (1 Césure étranger)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r>
                        <a:rPr lang="fr-FR" sz="1600" b="1" dirty="0">
                          <a:effectLst/>
                        </a:rPr>
                        <a:t>0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178689"/>
                  </a:ext>
                </a:extLst>
              </a:tr>
              <a:tr h="260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Poursuite d’études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35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 36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361883"/>
                  </a:ext>
                </a:extLst>
              </a:tr>
              <a:tr h="311161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DSCG alternance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624383"/>
                  </a:ext>
                </a:extLst>
              </a:tr>
              <a:tr h="260131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Master CCA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8358505"/>
                  </a:ext>
                </a:extLst>
              </a:tr>
              <a:tr h="260131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Autres</a:t>
                      </a:r>
                      <a:r>
                        <a:rPr lang="fr-FR" sz="1600" baseline="0" dirty="0">
                          <a:effectLst/>
                        </a:rPr>
                        <a:t> M</a:t>
                      </a:r>
                      <a:r>
                        <a:rPr lang="fr-FR" sz="1600" dirty="0">
                          <a:effectLst/>
                        </a:rPr>
                        <a:t>asters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(GRH)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389274"/>
                  </a:ext>
                </a:extLst>
              </a:tr>
              <a:tr h="260131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IAE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184051"/>
                  </a:ext>
                </a:extLst>
              </a:tr>
              <a:tr h="506906">
                <a:tc>
                  <a:txBody>
                    <a:bodyPr/>
                    <a:lstStyle/>
                    <a:p>
                      <a:pPr marL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Autres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 </a:t>
                      </a:r>
                      <a:r>
                        <a:rPr lang="fr-FR" sz="1200" dirty="0">
                          <a:effectLst/>
                        </a:rPr>
                        <a:t>(école de commerce)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5  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(concours, immobilier, com.)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(droit)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489069"/>
                  </a:ext>
                </a:extLst>
              </a:tr>
              <a:tr h="260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TOTAL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39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36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314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dirty="0"/>
              <a:t>LES STAGES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45E72B6-A663-4527-8680-8FECBCF0A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309548"/>
              </p:ext>
            </p:extLst>
          </p:nvPr>
        </p:nvGraphicFramePr>
        <p:xfrm>
          <a:off x="225287" y="940905"/>
          <a:ext cx="11966713" cy="578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509C73C2-B72B-4387-A6CB-55CE6699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7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A738EF8-89FF-4B7A-903A-F90B07430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33"/>
          <a:stretch/>
        </p:blipFill>
        <p:spPr>
          <a:xfrm>
            <a:off x="1688999" y="1351127"/>
            <a:ext cx="8377790" cy="5310041"/>
          </a:xfrm>
          <a:prstGeom prst="rect">
            <a:avLst/>
          </a:prstGeom>
        </p:spPr>
      </p:pic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4EF5AC5F-BD10-4A26-AFF7-28ED8847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66C8C3D-71DE-44CE-861D-8ED1B15D6154}"/>
              </a:ext>
            </a:extLst>
          </p:cNvPr>
          <p:cNvGrpSpPr/>
          <p:nvPr/>
        </p:nvGrpSpPr>
        <p:grpSpPr>
          <a:xfrm>
            <a:off x="721839" y="196831"/>
            <a:ext cx="9963325" cy="780387"/>
            <a:chOff x="1724451" y="313"/>
            <a:chExt cx="2433660" cy="121683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3CFCC3-25E5-4386-BF0F-036FBFF5C58C}"/>
                </a:ext>
              </a:extLst>
            </p:cNvPr>
            <p:cNvSpPr/>
            <p:nvPr/>
          </p:nvSpPr>
          <p:spPr>
            <a:xfrm>
              <a:off x="1724451" y="313"/>
              <a:ext cx="2433660" cy="12168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B908FF6B-B53D-4D87-AAEA-A60A95754B22}"/>
                </a:ext>
              </a:extLst>
            </p:cNvPr>
            <p:cNvSpPr txBox="1"/>
            <p:nvPr/>
          </p:nvSpPr>
          <p:spPr>
            <a:xfrm>
              <a:off x="1760091" y="35953"/>
              <a:ext cx="2362380" cy="114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0" kern="1200" dirty="0"/>
                <a:t>Concrètement : l’emploi du temps d’un DCG1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42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4EF5AC5F-BD10-4A26-AFF7-28ED8847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66C8C3D-71DE-44CE-861D-8ED1B15D6154}"/>
              </a:ext>
            </a:extLst>
          </p:cNvPr>
          <p:cNvGrpSpPr/>
          <p:nvPr/>
        </p:nvGrpSpPr>
        <p:grpSpPr>
          <a:xfrm>
            <a:off x="721839" y="196831"/>
            <a:ext cx="9963325" cy="780387"/>
            <a:chOff x="1724451" y="313"/>
            <a:chExt cx="2433660" cy="121683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3CFCC3-25E5-4386-BF0F-036FBFF5C58C}"/>
                </a:ext>
              </a:extLst>
            </p:cNvPr>
            <p:cNvSpPr/>
            <p:nvPr/>
          </p:nvSpPr>
          <p:spPr>
            <a:xfrm>
              <a:off x="1724451" y="313"/>
              <a:ext cx="2433660" cy="12168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B908FF6B-B53D-4D87-AAEA-A60A95754B22}"/>
                </a:ext>
              </a:extLst>
            </p:cNvPr>
            <p:cNvSpPr txBox="1"/>
            <p:nvPr/>
          </p:nvSpPr>
          <p:spPr>
            <a:xfrm>
              <a:off x="1760091" y="35953"/>
              <a:ext cx="2362380" cy="114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0" kern="1200" dirty="0"/>
                <a:t>Concrètement : la vie d’étudiant en DCG à Gaston Berger</a:t>
              </a:r>
            </a:p>
          </p:txBody>
        </p:sp>
      </p:grpSp>
      <p:pic>
        <p:nvPicPr>
          <p:cNvPr id="12" name="Image 11" descr="Une image contenant intérieur, plafond, personne, scène&#10;&#10;Description générée automatiquement">
            <a:extLst>
              <a:ext uri="{FF2B5EF4-FFF2-40B4-BE49-F238E27FC236}">
                <a16:creationId xmlns:a16="http://schemas.microsoft.com/office/drawing/2014/main" id="{3B6E71D6-1CF8-41BA-8FD0-93B5C8B44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73" y="2893500"/>
            <a:ext cx="5415974" cy="2633908"/>
          </a:xfrm>
          <a:prstGeom prst="rect">
            <a:avLst/>
          </a:prstGeom>
        </p:spPr>
      </p:pic>
      <p:pic>
        <p:nvPicPr>
          <p:cNvPr id="15" name="Espace réservé du contenu 9" descr="Une image contenant intérieur, plafond, plancher, mur&#10;&#10;Description générée automatiquement">
            <a:extLst>
              <a:ext uri="{FF2B5EF4-FFF2-40B4-BE49-F238E27FC236}">
                <a16:creationId xmlns:a16="http://schemas.microsoft.com/office/drawing/2014/main" id="{B8A3E240-EDE8-4662-BFBA-BB4AD9A14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6" y="1465508"/>
            <a:ext cx="6348082" cy="3089400"/>
          </a:xfr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3D4386A-C56E-4635-A9E4-74DD96249F44}"/>
              </a:ext>
            </a:extLst>
          </p:cNvPr>
          <p:cNvSpPr txBox="1"/>
          <p:nvPr/>
        </p:nvSpPr>
        <p:spPr>
          <a:xfrm>
            <a:off x="564022" y="5050564"/>
            <a:ext cx="541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DS tous les vendredis après-midi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39D77CB-1E73-4B2D-9A21-34309B2276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66" y="5105946"/>
            <a:ext cx="839930" cy="5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5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809" y="476673"/>
            <a:ext cx="10995991" cy="1683431"/>
          </a:xfrm>
        </p:spPr>
        <p:txBody>
          <a:bodyPr>
            <a:normAutofit fontScale="90000"/>
          </a:bodyPr>
          <a:lstStyle/>
          <a:p>
            <a:pPr lvl="0"/>
            <a:r>
              <a:rPr lang="fr-FR" sz="4400" dirty="0">
                <a:latin typeface="+mn-lt"/>
              </a:rPr>
              <a:t>L’EXPERTISE COMPTABLE</a:t>
            </a:r>
            <a:br>
              <a:rPr lang="fr-FR" sz="4400" dirty="0">
                <a:latin typeface="+mn-lt"/>
              </a:rPr>
            </a:br>
            <a:r>
              <a:rPr lang="fr-FR" sz="4400" dirty="0">
                <a:latin typeface="+mn-lt"/>
              </a:rPr>
              <a:t>Un cursus L M D avec possibilité d'entrée dans la vie professionnelle à chaque niveau</a:t>
            </a:r>
            <a:br>
              <a:rPr lang="fr-FR" sz="3600" dirty="0">
                <a:latin typeface="+mn-lt"/>
              </a:rPr>
            </a:br>
            <a:endParaRPr lang="fr-FR" sz="36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07569" y="5341437"/>
            <a:ext cx="7494774" cy="576064"/>
          </a:xfrm>
        </p:spPr>
        <p:txBody>
          <a:bodyPr>
            <a:normAutofit fontScale="92500"/>
          </a:bodyPr>
          <a:lstStyle/>
          <a:p>
            <a:pPr lvl="0"/>
            <a:r>
              <a:rPr lang="fr-FR" sz="2600" b="1" dirty="0"/>
              <a:t>Grade Licence	       Grade Master	     Grade Bac+8</a:t>
            </a:r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009125"/>
            <a:ext cx="7150218" cy="311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aston Berger">
            <a:extLst>
              <a:ext uri="{FF2B5EF4-FFF2-40B4-BE49-F238E27FC236}">
                <a16:creationId xmlns:a16="http://schemas.microsoft.com/office/drawing/2014/main" id="{A341597E-AABA-41FC-88F8-1CA41CDB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A8C4D88F-B507-4004-9072-16E7FACB633A}"/>
              </a:ext>
            </a:extLst>
          </p:cNvPr>
          <p:cNvSpPr/>
          <p:nvPr/>
        </p:nvSpPr>
        <p:spPr>
          <a:xfrm rot="5400000">
            <a:off x="4264310" y="3554645"/>
            <a:ext cx="649357" cy="47257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516E9-F047-43FE-8286-E25054E64003}"/>
              </a:ext>
            </a:extLst>
          </p:cNvPr>
          <p:cNvSpPr/>
          <p:nvPr/>
        </p:nvSpPr>
        <p:spPr>
          <a:xfrm>
            <a:off x="2916836" y="6293214"/>
            <a:ext cx="368410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Préparation au lycée Gaston Berger</a:t>
            </a:r>
          </a:p>
        </p:txBody>
      </p:sp>
    </p:spTree>
    <p:extLst>
      <p:ext uri="{BB962C8B-B14F-4D97-AF65-F5344CB8AC3E}">
        <p14:creationId xmlns:p14="http://schemas.microsoft.com/office/powerpoint/2010/main" val="68451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4EF5AC5F-BD10-4A26-AFF7-28ED8847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66C8C3D-71DE-44CE-861D-8ED1B15D6154}"/>
              </a:ext>
            </a:extLst>
          </p:cNvPr>
          <p:cNvGrpSpPr/>
          <p:nvPr/>
        </p:nvGrpSpPr>
        <p:grpSpPr>
          <a:xfrm>
            <a:off x="721839" y="196831"/>
            <a:ext cx="9963325" cy="780387"/>
            <a:chOff x="1724451" y="313"/>
            <a:chExt cx="2433660" cy="121683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3CFCC3-25E5-4386-BF0F-036FBFF5C58C}"/>
                </a:ext>
              </a:extLst>
            </p:cNvPr>
            <p:cNvSpPr/>
            <p:nvPr/>
          </p:nvSpPr>
          <p:spPr>
            <a:xfrm>
              <a:off x="1724451" y="313"/>
              <a:ext cx="2433660" cy="12168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B908FF6B-B53D-4D87-AAEA-A60A95754B22}"/>
                </a:ext>
              </a:extLst>
            </p:cNvPr>
            <p:cNvSpPr txBox="1"/>
            <p:nvPr/>
          </p:nvSpPr>
          <p:spPr>
            <a:xfrm>
              <a:off x="1760091" y="35953"/>
              <a:ext cx="2362380" cy="114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0" kern="1200" dirty="0"/>
                <a:t>Concrètement : la vie d’étudiant en DCG à Gaston Berger</a:t>
              </a:r>
            </a:p>
          </p:txBody>
        </p:sp>
      </p:grpSp>
      <p:pic>
        <p:nvPicPr>
          <p:cNvPr id="5" name="Espace réservé du contenu 4" descr="Une image contenant texte, intérieur, plancher, plafond&#10;&#10;Description générée automatiquement">
            <a:extLst>
              <a:ext uri="{FF2B5EF4-FFF2-40B4-BE49-F238E27FC236}">
                <a16:creationId xmlns:a16="http://schemas.microsoft.com/office/drawing/2014/main" id="{B7EC17D4-7636-4006-A04A-FBDD32E7D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8" y="1423779"/>
            <a:ext cx="4476040" cy="3357031"/>
          </a:xfrm>
        </p:spPr>
      </p:pic>
      <p:pic>
        <p:nvPicPr>
          <p:cNvPr id="11" name="Image 10" descr="Une image contenant intérieur, plafond, plancher, pièce&#10;&#10;Description générée automatiquement">
            <a:extLst>
              <a:ext uri="{FF2B5EF4-FFF2-40B4-BE49-F238E27FC236}">
                <a16:creationId xmlns:a16="http://schemas.microsoft.com/office/drawing/2014/main" id="{A0CCA66B-220F-4F54-9E2D-0C4E6DF4F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69" y="1069217"/>
            <a:ext cx="3735388" cy="2801542"/>
          </a:xfrm>
          <a:prstGeom prst="rect">
            <a:avLst/>
          </a:prstGeom>
        </p:spPr>
      </p:pic>
      <p:pic>
        <p:nvPicPr>
          <p:cNvPr id="3" name="Image 2" descr="Une image contenant personne, intérieur, groupe, posant&#10;&#10;Description générée automatiquement">
            <a:extLst>
              <a:ext uri="{FF2B5EF4-FFF2-40B4-BE49-F238E27FC236}">
                <a16:creationId xmlns:a16="http://schemas.microsoft.com/office/drawing/2014/main" id="{5D622664-4E09-4DE6-8969-99613E9C0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32" y="4178278"/>
            <a:ext cx="4622535" cy="23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4EF5AC5F-BD10-4A26-AFF7-28ED8847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66C8C3D-71DE-44CE-861D-8ED1B15D6154}"/>
              </a:ext>
            </a:extLst>
          </p:cNvPr>
          <p:cNvGrpSpPr/>
          <p:nvPr/>
        </p:nvGrpSpPr>
        <p:grpSpPr>
          <a:xfrm>
            <a:off x="721839" y="196831"/>
            <a:ext cx="9963325" cy="780387"/>
            <a:chOff x="1724451" y="313"/>
            <a:chExt cx="2433660" cy="121683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3CFCC3-25E5-4386-BF0F-036FBFF5C58C}"/>
                </a:ext>
              </a:extLst>
            </p:cNvPr>
            <p:cNvSpPr/>
            <p:nvPr/>
          </p:nvSpPr>
          <p:spPr>
            <a:xfrm>
              <a:off x="1724451" y="313"/>
              <a:ext cx="2433660" cy="12168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B908FF6B-B53D-4D87-AAEA-A60A95754B22}"/>
                </a:ext>
              </a:extLst>
            </p:cNvPr>
            <p:cNvSpPr txBox="1"/>
            <p:nvPr/>
          </p:nvSpPr>
          <p:spPr>
            <a:xfrm>
              <a:off x="1760091" y="35953"/>
              <a:ext cx="2362380" cy="114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0" kern="1200" dirty="0"/>
                <a:t>Concrètement : </a:t>
              </a:r>
              <a:r>
                <a:rPr lang="fr-FR" sz="3200" dirty="0"/>
                <a:t>l</a:t>
              </a:r>
              <a:r>
                <a:rPr lang="fr-FR" sz="3200" b="0" kern="1200" dirty="0"/>
                <a:t>a vie d’étudiant en DCG à Gaston Berger</a:t>
              </a: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35CE8B-6BBF-4614-A220-176EBAD4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04" y="5177044"/>
            <a:ext cx="4106962" cy="842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Un écosystème informatique très développé</a:t>
            </a:r>
          </a:p>
          <a:p>
            <a:pPr marL="0" indent="0">
              <a:buNone/>
            </a:pPr>
            <a:r>
              <a:rPr lang="fr-FR" sz="2400" dirty="0"/>
              <a:t> </a:t>
            </a:r>
          </a:p>
          <a:p>
            <a:pPr marL="0" indent="0">
              <a:buNone/>
            </a:pPr>
            <a:endParaRPr lang="fr-FR" sz="24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25C4DE8-2CD0-44D6-9A56-F2D86E1FB263}"/>
              </a:ext>
            </a:extLst>
          </p:cNvPr>
          <p:cNvGrpSpPr/>
          <p:nvPr/>
        </p:nvGrpSpPr>
        <p:grpSpPr>
          <a:xfrm>
            <a:off x="5882320" y="1650673"/>
            <a:ext cx="1470991" cy="1228427"/>
            <a:chOff x="4949687" y="1933267"/>
            <a:chExt cx="1470991" cy="1228427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D098BA5D-077B-4CD3-AAF2-51168695A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083" y="1933267"/>
              <a:ext cx="1145460" cy="859095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A3B4F9A-EFD9-414B-898B-1DF094B5395D}"/>
                </a:ext>
              </a:extLst>
            </p:cNvPr>
            <p:cNvSpPr txBox="1"/>
            <p:nvPr/>
          </p:nvSpPr>
          <p:spPr>
            <a:xfrm>
              <a:off x="4949687" y="2792362"/>
              <a:ext cx="14709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FF6D00"/>
                  </a:solidFill>
                </a:rPr>
                <a:t>E-Gaston</a:t>
              </a:r>
            </a:p>
          </p:txBody>
        </p:sp>
      </p:grpSp>
      <p:pic>
        <p:nvPicPr>
          <p:cNvPr id="14" name="Espace réservé du contenu 4">
            <a:extLst>
              <a:ext uri="{FF2B5EF4-FFF2-40B4-BE49-F238E27FC236}">
                <a16:creationId xmlns:a16="http://schemas.microsoft.com/office/drawing/2014/main" id="{82D96386-DBBF-4840-B9DF-A183D3B55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7585" y="3423680"/>
            <a:ext cx="3700463" cy="997877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9C20869E-1777-49FE-AC5F-646FAF4742CA}"/>
              </a:ext>
            </a:extLst>
          </p:cNvPr>
          <p:cNvGrpSpPr/>
          <p:nvPr/>
        </p:nvGrpSpPr>
        <p:grpSpPr>
          <a:xfrm>
            <a:off x="9213782" y="3200505"/>
            <a:ext cx="2140017" cy="1454865"/>
            <a:chOff x="8749337" y="3364189"/>
            <a:chExt cx="2140017" cy="1454865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E5459C2A-F094-4F19-8791-173112702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6" t="39566" r="7564" b="3043"/>
            <a:stretch/>
          </p:blipFill>
          <p:spPr>
            <a:xfrm>
              <a:off x="8898271" y="3364189"/>
              <a:ext cx="1842150" cy="1127498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0012340-B3F3-4209-8C57-C2F04E67A568}"/>
                </a:ext>
              </a:extLst>
            </p:cNvPr>
            <p:cNvSpPr txBox="1"/>
            <p:nvPr/>
          </p:nvSpPr>
          <p:spPr>
            <a:xfrm>
              <a:off x="8749337" y="4449722"/>
              <a:ext cx="21400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E43F01"/>
                  </a:solidFill>
                </a:rPr>
                <a:t>Compte Office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95B6326-7225-41A0-A1FD-99530DEFCB8C}"/>
              </a:ext>
            </a:extLst>
          </p:cNvPr>
          <p:cNvGrpSpPr/>
          <p:nvPr/>
        </p:nvGrpSpPr>
        <p:grpSpPr>
          <a:xfrm>
            <a:off x="1968951" y="3200505"/>
            <a:ext cx="2140018" cy="1633189"/>
            <a:chOff x="844826" y="3613452"/>
            <a:chExt cx="2140018" cy="1633189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571A4FE-8DD6-44BB-969C-F43EC7B71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579" y="3613452"/>
              <a:ext cx="940905" cy="940905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D9F36AF-E82D-4CA7-83B0-6D0D455C8401}"/>
                </a:ext>
              </a:extLst>
            </p:cNvPr>
            <p:cNvSpPr txBox="1"/>
            <p:nvPr/>
          </p:nvSpPr>
          <p:spPr>
            <a:xfrm>
              <a:off x="844826" y="4600310"/>
              <a:ext cx="21400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5">
                      <a:lumMod val="75000"/>
                    </a:schemeClr>
                  </a:solidFill>
                </a:rPr>
                <a:t>Accès réseau Wifi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A985DF8-AA52-4C08-84DB-33B50B60742D}"/>
              </a:ext>
            </a:extLst>
          </p:cNvPr>
          <p:cNvGrpSpPr/>
          <p:nvPr/>
        </p:nvGrpSpPr>
        <p:grpSpPr>
          <a:xfrm>
            <a:off x="5547806" y="5107926"/>
            <a:ext cx="2140017" cy="1362605"/>
            <a:chOff x="4510012" y="4738810"/>
            <a:chExt cx="2140017" cy="1362605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A7587B14-9AB1-403A-9B19-B774C6DC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083" y="4738810"/>
              <a:ext cx="997877" cy="997877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9260129-AB9E-43E7-98D4-462355B36523}"/>
                </a:ext>
              </a:extLst>
            </p:cNvPr>
            <p:cNvSpPr txBox="1"/>
            <p:nvPr/>
          </p:nvSpPr>
          <p:spPr>
            <a:xfrm>
              <a:off x="4510012" y="5732083"/>
              <a:ext cx="21400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00B050"/>
                  </a:solidFill>
                </a:rPr>
                <a:t>Compte Pronote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80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4EF5AC5F-BD10-4A26-AFF7-28ED8847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66C8C3D-71DE-44CE-861D-8ED1B15D6154}"/>
              </a:ext>
            </a:extLst>
          </p:cNvPr>
          <p:cNvGrpSpPr/>
          <p:nvPr/>
        </p:nvGrpSpPr>
        <p:grpSpPr>
          <a:xfrm>
            <a:off x="721839" y="196831"/>
            <a:ext cx="9963325" cy="780387"/>
            <a:chOff x="1724451" y="313"/>
            <a:chExt cx="2433660" cy="121683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3CFCC3-25E5-4386-BF0F-036FBFF5C58C}"/>
                </a:ext>
              </a:extLst>
            </p:cNvPr>
            <p:cNvSpPr/>
            <p:nvPr/>
          </p:nvSpPr>
          <p:spPr>
            <a:xfrm>
              <a:off x="1724451" y="313"/>
              <a:ext cx="2433660" cy="12168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B908FF6B-B53D-4D87-AAEA-A60A95754B22}"/>
                </a:ext>
              </a:extLst>
            </p:cNvPr>
            <p:cNvSpPr txBox="1"/>
            <p:nvPr/>
          </p:nvSpPr>
          <p:spPr>
            <a:xfrm>
              <a:off x="1760091" y="35953"/>
              <a:ext cx="2362380" cy="114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0" kern="1200" dirty="0"/>
                <a:t>Concrètement : </a:t>
              </a:r>
              <a:r>
                <a:rPr lang="fr-FR" sz="3200" dirty="0"/>
                <a:t>l</a:t>
              </a:r>
              <a:r>
                <a:rPr lang="fr-FR" sz="3200" b="0" kern="1200" dirty="0"/>
                <a:t>a vie d’étudiant en DCG à Gaston Berger</a:t>
              </a:r>
            </a:p>
          </p:txBody>
        </p:sp>
      </p:grp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6E8E380-3607-45BE-97A1-9ABD1E15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Objectifs : </a:t>
            </a:r>
          </a:p>
          <a:p>
            <a:pPr lvl="1"/>
            <a:r>
              <a:rPr lang="fr-FR" dirty="0"/>
              <a:t>Disposer d’une </a:t>
            </a:r>
            <a:r>
              <a:rPr lang="fr-FR" b="1" dirty="0"/>
              <a:t>adresse email professionnelle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Outlook</a:t>
            </a:r>
          </a:p>
          <a:p>
            <a:pPr lvl="1"/>
            <a:r>
              <a:rPr lang="fr-FR" dirty="0"/>
              <a:t>Disposer de la </a:t>
            </a:r>
            <a:r>
              <a:rPr lang="fr-FR" b="1" dirty="0"/>
              <a:t>suite bureautique Office </a:t>
            </a:r>
            <a:r>
              <a:rPr lang="fr-FR" dirty="0"/>
              <a:t>dernière version gratuitement</a:t>
            </a:r>
            <a:endParaRPr lang="fr-FR" b="1" dirty="0"/>
          </a:p>
          <a:p>
            <a:pPr lvl="1"/>
            <a:r>
              <a:rPr lang="fr-FR" dirty="0"/>
              <a:t>Disposer</a:t>
            </a:r>
            <a:r>
              <a:rPr lang="fr-FR" b="1" dirty="0"/>
              <a:t> </a:t>
            </a:r>
            <a:r>
              <a:rPr lang="fr-FR" dirty="0"/>
              <a:t>d’un</a:t>
            </a:r>
            <a:r>
              <a:rPr lang="fr-FR" b="1" dirty="0"/>
              <a:t> espace de stockage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OneDrive</a:t>
            </a:r>
          </a:p>
          <a:p>
            <a:pPr lvl="1"/>
            <a:r>
              <a:rPr lang="fr-FR" dirty="0"/>
              <a:t>Permettre</a:t>
            </a:r>
            <a:r>
              <a:rPr lang="fr-FR" b="1" dirty="0"/>
              <a:t> </a:t>
            </a:r>
            <a:r>
              <a:rPr lang="fr-FR" dirty="0"/>
              <a:t>un</a:t>
            </a:r>
            <a:r>
              <a:rPr lang="fr-FR" b="1" dirty="0"/>
              <a:t> travail collaboratif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 err="1"/>
              <a:t>Sharepoint</a:t>
            </a:r>
            <a:r>
              <a:rPr lang="fr-FR" b="1" dirty="0"/>
              <a:t>, Teams</a:t>
            </a:r>
          </a:p>
          <a:p>
            <a:pPr lvl="1"/>
            <a:r>
              <a:rPr lang="fr-FR" dirty="0"/>
              <a:t>Permettre aux étudiants de </a:t>
            </a:r>
            <a:r>
              <a:rPr lang="fr-FR" b="1" dirty="0"/>
              <a:t>travailler à distance (</a:t>
            </a:r>
            <a:r>
              <a:rPr lang="fr-FR" b="1" u="sng" dirty="0"/>
              <a:t>classe virtuelle</a:t>
            </a:r>
            <a:r>
              <a:rPr lang="fr-FR" b="1" dirty="0"/>
              <a:t>/projets)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Teams</a:t>
            </a:r>
          </a:p>
          <a:p>
            <a:pPr lvl="1"/>
            <a:r>
              <a:rPr lang="fr-FR" dirty="0"/>
              <a:t>Accéder à des </a:t>
            </a:r>
            <a:r>
              <a:rPr lang="fr-FR" b="1" dirty="0"/>
              <a:t>supports vidéos (ex : tutoriels)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Stream</a:t>
            </a:r>
          </a:p>
          <a:p>
            <a:endParaRPr lang="fr-FR" b="1" dirty="0"/>
          </a:p>
          <a:p>
            <a:r>
              <a:rPr lang="fr-FR" b="1" dirty="0"/>
              <a:t>Précisions :</a:t>
            </a:r>
          </a:p>
          <a:p>
            <a:pPr lvl="1"/>
            <a:r>
              <a:rPr lang="fr-FR" dirty="0"/>
              <a:t>Installer la suite Office sur ses ordinateurs personnels </a:t>
            </a:r>
            <a:r>
              <a:rPr lang="fr-FR" b="1" dirty="0"/>
              <a:t>(jusqu’à 5 postes) et en ligne.</a:t>
            </a:r>
          </a:p>
          <a:p>
            <a:pPr lvl="1"/>
            <a:r>
              <a:rPr lang="fr-FR" b="1" dirty="0"/>
              <a:t>OneDrive</a:t>
            </a:r>
            <a:r>
              <a:rPr lang="fr-FR" dirty="0"/>
              <a:t> : « espace de stockage en ligne », jusqu’à </a:t>
            </a:r>
            <a:r>
              <a:rPr lang="fr-FR" b="1" dirty="0"/>
              <a:t>1 000 Go </a:t>
            </a:r>
            <a:r>
              <a:rPr lang="fr-FR" dirty="0"/>
              <a:t>de données sauvegardées, sécurisées.</a:t>
            </a:r>
            <a:endParaRPr lang="fr-FR" b="1" dirty="0"/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35C97-A028-474B-B8C7-015C77E77AA9}"/>
              </a:ext>
            </a:extLst>
          </p:cNvPr>
          <p:cNvSpPr/>
          <p:nvPr/>
        </p:nvSpPr>
        <p:spPr>
          <a:xfrm>
            <a:off x="1194368" y="1216755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Office 365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FE31EC-85C8-4A48-9956-E2BAD1E592ED}"/>
              </a:ext>
            </a:extLst>
          </p:cNvPr>
          <p:cNvSpPr txBox="1"/>
          <p:nvPr/>
        </p:nvSpPr>
        <p:spPr>
          <a:xfrm>
            <a:off x="7455704" y="1046073"/>
            <a:ext cx="42324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Accessible via </a:t>
            </a:r>
            <a:r>
              <a:rPr lang="fr-FR" dirty="0">
                <a:hlinkClick r:id="rId3"/>
              </a:rPr>
              <a:t>https://www.office.com/</a:t>
            </a:r>
            <a:r>
              <a:rPr lang="fr-FR" dirty="0"/>
              <a:t>         </a:t>
            </a:r>
          </a:p>
          <a:p>
            <a:pPr algn="ctr"/>
            <a:r>
              <a:rPr lang="fr-FR" dirty="0"/>
              <a:t>Identifiant : </a:t>
            </a:r>
            <a:r>
              <a:rPr lang="fr-FR" dirty="0">
                <a:hlinkClick r:id="rId4"/>
              </a:rPr>
              <a:t>prenom.nom@gastonberger.fr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46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4EF5AC5F-BD10-4A26-AFF7-28ED8847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66C8C3D-71DE-44CE-861D-8ED1B15D6154}"/>
              </a:ext>
            </a:extLst>
          </p:cNvPr>
          <p:cNvGrpSpPr/>
          <p:nvPr/>
        </p:nvGrpSpPr>
        <p:grpSpPr>
          <a:xfrm>
            <a:off x="721839" y="196831"/>
            <a:ext cx="9963325" cy="780387"/>
            <a:chOff x="1724451" y="313"/>
            <a:chExt cx="2433660" cy="121683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3CFCC3-25E5-4386-BF0F-036FBFF5C58C}"/>
                </a:ext>
              </a:extLst>
            </p:cNvPr>
            <p:cNvSpPr/>
            <p:nvPr/>
          </p:nvSpPr>
          <p:spPr>
            <a:xfrm>
              <a:off x="1724451" y="313"/>
              <a:ext cx="2433660" cy="12168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B908FF6B-B53D-4D87-AAEA-A60A95754B22}"/>
                </a:ext>
              </a:extLst>
            </p:cNvPr>
            <p:cNvSpPr txBox="1"/>
            <p:nvPr/>
          </p:nvSpPr>
          <p:spPr>
            <a:xfrm>
              <a:off x="1760091" y="35953"/>
              <a:ext cx="2362380" cy="114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0" kern="1200" dirty="0"/>
                <a:t>Concrètement : </a:t>
              </a:r>
              <a:r>
                <a:rPr lang="fr-FR" sz="3200" dirty="0"/>
                <a:t>l</a:t>
              </a:r>
              <a:r>
                <a:rPr lang="fr-FR" sz="3200" b="0" kern="1200" dirty="0"/>
                <a:t>a vie d’étudiant en DCG à Gaston Berger</a:t>
              </a: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03F55C-5897-4E34-9829-E8215679C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748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Pendant la </a:t>
            </a:r>
            <a:r>
              <a:rPr lang="fr-FR" dirty="0"/>
              <a:t>crise sanitaire :</a:t>
            </a:r>
          </a:p>
          <a:p>
            <a:pPr lvl="1"/>
            <a:r>
              <a:rPr lang="fr-FR" dirty="0"/>
              <a:t>Cours 50/50 pour les trois classes </a:t>
            </a:r>
          </a:p>
          <a:p>
            <a:pPr lvl="1"/>
            <a:r>
              <a:rPr lang="fr-FR" dirty="0"/>
              <a:t>50% des effectifs à distance (suivi du cours via Teams)</a:t>
            </a:r>
          </a:p>
          <a:p>
            <a:pPr lvl="1"/>
            <a:r>
              <a:rPr lang="fr-FR" dirty="0"/>
              <a:t>50% des effectifs en présence </a:t>
            </a:r>
          </a:p>
          <a:p>
            <a:pPr lvl="1"/>
            <a:r>
              <a:rPr lang="fr-FR" dirty="0"/>
              <a:t>1 semaine sur 2</a:t>
            </a:r>
          </a:p>
          <a:p>
            <a:pPr lvl="1"/>
            <a:r>
              <a:rPr lang="fr-FR" dirty="0"/>
              <a:t>Puis permutation</a:t>
            </a:r>
          </a:p>
          <a:p>
            <a:pPr lvl="1"/>
            <a:r>
              <a:rPr lang="fr-FR" dirty="0"/>
              <a:t>Tous les TD sont assurés avec l’effectif complet</a:t>
            </a:r>
          </a:p>
          <a:p>
            <a:pPr lvl="1"/>
            <a:r>
              <a:rPr lang="fr-FR" dirty="0"/>
              <a:t>Les DS des vendredis après-midi = 100% des effectifs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/>
              <a:t>En espérant tourner rapidement la page </a:t>
            </a:r>
          </a:p>
          <a:p>
            <a:pPr lvl="1"/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🤞 Doigts croisés Emoji — Signification, Copier &amp; Coller, Combinaisons">
            <a:extLst>
              <a:ext uri="{FF2B5EF4-FFF2-40B4-BE49-F238E27FC236}">
                <a16:creationId xmlns:a16="http://schemas.microsoft.com/office/drawing/2014/main" id="{88F95ECF-D4EB-46BE-A566-367A726A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40" y="5076872"/>
            <a:ext cx="793190" cy="7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915EDB6-EF0E-485D-A3E6-D94D70C8F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2" t="29358" r="20751" b="29664"/>
          <a:stretch/>
        </p:blipFill>
        <p:spPr>
          <a:xfrm>
            <a:off x="7028286" y="1326969"/>
            <a:ext cx="1039360" cy="95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2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4EF5AC5F-BD10-4A26-AFF7-28ED8847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66C8C3D-71DE-44CE-861D-8ED1B15D6154}"/>
              </a:ext>
            </a:extLst>
          </p:cNvPr>
          <p:cNvGrpSpPr/>
          <p:nvPr/>
        </p:nvGrpSpPr>
        <p:grpSpPr>
          <a:xfrm>
            <a:off x="721839" y="196831"/>
            <a:ext cx="9963325" cy="780387"/>
            <a:chOff x="1724451" y="313"/>
            <a:chExt cx="2433660" cy="121683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3CFCC3-25E5-4386-BF0F-036FBFF5C58C}"/>
                </a:ext>
              </a:extLst>
            </p:cNvPr>
            <p:cNvSpPr/>
            <p:nvPr/>
          </p:nvSpPr>
          <p:spPr>
            <a:xfrm>
              <a:off x="1724451" y="313"/>
              <a:ext cx="2433660" cy="12168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B908FF6B-B53D-4D87-AAEA-A60A95754B22}"/>
                </a:ext>
              </a:extLst>
            </p:cNvPr>
            <p:cNvSpPr txBox="1"/>
            <p:nvPr/>
          </p:nvSpPr>
          <p:spPr>
            <a:xfrm>
              <a:off x="1760091" y="35953"/>
              <a:ext cx="2362380" cy="114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0" kern="1200" dirty="0"/>
                <a:t>Concrètement : </a:t>
              </a:r>
              <a:r>
                <a:rPr lang="fr-FR" sz="3200" dirty="0"/>
                <a:t>l</a:t>
              </a:r>
              <a:r>
                <a:rPr lang="fr-FR" sz="3200" b="0" kern="1200" dirty="0"/>
                <a:t>a vie d’étudiant en DCG à Gaston Berger</a:t>
              </a:r>
            </a:p>
          </p:txBody>
        </p:sp>
      </p:grpSp>
      <p:pic>
        <p:nvPicPr>
          <p:cNvPr id="10" name="Espace réservé du contenu 9" descr="Une image contenant texte, plancher, intérieur, table&#10;&#10;Description générée automatiquement">
            <a:extLst>
              <a:ext uri="{FF2B5EF4-FFF2-40B4-BE49-F238E27FC236}">
                <a16:creationId xmlns:a16="http://schemas.microsoft.com/office/drawing/2014/main" id="{6D32E9CA-4C71-4EF7-91B8-FF88F2BD1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0" y="1474259"/>
            <a:ext cx="2277660" cy="2679600"/>
          </a:xfrm>
        </p:spPr>
      </p:pic>
      <p:pic>
        <p:nvPicPr>
          <p:cNvPr id="12" name="Image 11" descr="Une image contenant texte, plancher, intérieur, personne&#10;&#10;Description générée automatiquement">
            <a:extLst>
              <a:ext uri="{FF2B5EF4-FFF2-40B4-BE49-F238E27FC236}">
                <a16:creationId xmlns:a16="http://schemas.microsoft.com/office/drawing/2014/main" id="{A3305E80-FD31-4E94-95A1-AB57B5383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43" y="1363636"/>
            <a:ext cx="2277660" cy="2587637"/>
          </a:xfrm>
          <a:prstGeom prst="rect">
            <a:avLst/>
          </a:prstGeom>
        </p:spPr>
      </p:pic>
      <p:pic>
        <p:nvPicPr>
          <p:cNvPr id="14" name="Image 13" descr="Une image contenant plancher, intérieur&#10;&#10;Description générée automatiquement">
            <a:extLst>
              <a:ext uri="{FF2B5EF4-FFF2-40B4-BE49-F238E27FC236}">
                <a16:creationId xmlns:a16="http://schemas.microsoft.com/office/drawing/2014/main" id="{7B1AE4DC-8B60-488C-8044-351EA6E00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92" y="3993492"/>
            <a:ext cx="1934661" cy="269170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81F57DC-82FA-43D2-A770-1D2B7887D2D5}"/>
              </a:ext>
            </a:extLst>
          </p:cNvPr>
          <p:cNvSpPr txBox="1"/>
          <p:nvPr/>
        </p:nvSpPr>
        <p:spPr>
          <a:xfrm>
            <a:off x="570452" y="5444455"/>
            <a:ext cx="392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Des jobs dating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DAC5A41-53C4-47E4-861D-F063269F29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38" y="5477836"/>
            <a:ext cx="826549" cy="826549"/>
          </a:xfrm>
          <a:prstGeom prst="rect">
            <a:avLst/>
          </a:prstGeom>
        </p:spPr>
      </p:pic>
      <p:pic>
        <p:nvPicPr>
          <p:cNvPr id="19" name="Image 18" descr="Une image contenant texte, personne, plancher, groupe&#10;&#10;Description générée automatiquement">
            <a:extLst>
              <a:ext uri="{FF2B5EF4-FFF2-40B4-BE49-F238E27FC236}">
                <a16:creationId xmlns:a16="http://schemas.microsoft.com/office/drawing/2014/main" id="{1058CE78-8B0A-4D9E-A6A6-69B868576B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45" y="1640380"/>
            <a:ext cx="4183310" cy="235311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FF6BEA7-802B-4181-B19A-6535EE39537F}"/>
              </a:ext>
            </a:extLst>
          </p:cNvPr>
          <p:cNvSpPr txBox="1"/>
          <p:nvPr/>
        </p:nvSpPr>
        <p:spPr>
          <a:xfrm>
            <a:off x="8447600" y="4153859"/>
            <a:ext cx="209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Participation à la « nuit qui compte »</a:t>
            </a:r>
          </a:p>
        </p:txBody>
      </p:sp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8D3ACF-FDB7-4197-8AC0-40A6085BB3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37" y="4153859"/>
            <a:ext cx="1727084" cy="23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9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4EF5AC5F-BD10-4A26-AFF7-28ED8847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66C8C3D-71DE-44CE-861D-8ED1B15D6154}"/>
              </a:ext>
            </a:extLst>
          </p:cNvPr>
          <p:cNvGrpSpPr/>
          <p:nvPr/>
        </p:nvGrpSpPr>
        <p:grpSpPr>
          <a:xfrm>
            <a:off x="721839" y="196831"/>
            <a:ext cx="11039526" cy="780387"/>
            <a:chOff x="1724451" y="313"/>
            <a:chExt cx="2433660" cy="121683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3CFCC3-25E5-4386-BF0F-036FBFF5C58C}"/>
                </a:ext>
              </a:extLst>
            </p:cNvPr>
            <p:cNvSpPr/>
            <p:nvPr/>
          </p:nvSpPr>
          <p:spPr>
            <a:xfrm>
              <a:off x="1724451" y="313"/>
              <a:ext cx="2433660" cy="12168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B908FF6B-B53D-4D87-AAEA-A60A95754B22}"/>
                </a:ext>
              </a:extLst>
            </p:cNvPr>
            <p:cNvSpPr txBox="1"/>
            <p:nvPr/>
          </p:nvSpPr>
          <p:spPr>
            <a:xfrm>
              <a:off x="1760091" y="35953"/>
              <a:ext cx="2362380" cy="114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0" kern="1200" dirty="0"/>
                <a:t>Concrètement : </a:t>
              </a:r>
              <a:r>
                <a:rPr lang="fr-FR" sz="3200" dirty="0"/>
                <a:t>l</a:t>
              </a:r>
              <a:r>
                <a:rPr lang="fr-FR" sz="3200" b="0" kern="1200" dirty="0"/>
                <a:t>a vie d’étudiant en DCG/DSCG  à Gaston Berger</a:t>
              </a:r>
            </a:p>
          </p:txBody>
        </p:sp>
      </p:grpSp>
      <p:pic>
        <p:nvPicPr>
          <p:cNvPr id="5" name="Espace réservé du contenu 4" descr="Une image contenant texte, personne, posant, groupe&#10;&#10;Description générée automatiquement">
            <a:extLst>
              <a:ext uri="{FF2B5EF4-FFF2-40B4-BE49-F238E27FC236}">
                <a16:creationId xmlns:a16="http://schemas.microsoft.com/office/drawing/2014/main" id="{DAEBD5A8-7F5E-43ED-B378-EE7B09EBE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98" y="4364882"/>
            <a:ext cx="3225605" cy="2419204"/>
          </a:xfrm>
        </p:spPr>
      </p:pic>
      <p:pic>
        <p:nvPicPr>
          <p:cNvPr id="13" name="Image 12" descr="Une image contenant plancher, intérieur, pièce, table de salle à manger&#10;&#10;Description générée automatiquement">
            <a:extLst>
              <a:ext uri="{FF2B5EF4-FFF2-40B4-BE49-F238E27FC236}">
                <a16:creationId xmlns:a16="http://schemas.microsoft.com/office/drawing/2014/main" id="{AA6938C4-60C4-4985-BE1F-4752F5890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58" y="1283516"/>
            <a:ext cx="3726582" cy="1810886"/>
          </a:xfrm>
          <a:prstGeom prst="rect">
            <a:avLst/>
          </a:prstGeom>
        </p:spPr>
      </p:pic>
      <p:pic>
        <p:nvPicPr>
          <p:cNvPr id="18" name="Image 17" descr="Une image contenant plancher, pièce, chambre à coucher, table de salle à manger&#10;&#10;Description générée automatiquement">
            <a:extLst>
              <a:ext uri="{FF2B5EF4-FFF2-40B4-BE49-F238E27FC236}">
                <a16:creationId xmlns:a16="http://schemas.microsoft.com/office/drawing/2014/main" id="{08523870-FD14-4A51-A18D-5D7934244D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18318"/>
          <a:stretch/>
        </p:blipFill>
        <p:spPr>
          <a:xfrm>
            <a:off x="7449886" y="3154025"/>
            <a:ext cx="3995957" cy="1964596"/>
          </a:xfrm>
          <a:prstGeom prst="rect">
            <a:avLst/>
          </a:prstGeom>
        </p:spPr>
      </p:pic>
      <p:pic>
        <p:nvPicPr>
          <p:cNvPr id="23" name="Image 22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78AA1CFA-A171-48A6-8282-C6C414839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7" y="1177292"/>
            <a:ext cx="5788540" cy="328620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6547179-EFE6-4F31-86EE-44D24B746B1C}"/>
              </a:ext>
            </a:extLst>
          </p:cNvPr>
          <p:cNvSpPr txBox="1"/>
          <p:nvPr/>
        </p:nvSpPr>
        <p:spPr>
          <a:xfrm>
            <a:off x="276837" y="4748169"/>
            <a:ext cx="3225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Cérémonie de remise des diplômes du DCG et du DSCG</a:t>
            </a:r>
          </a:p>
        </p:txBody>
      </p:sp>
    </p:spTree>
    <p:extLst>
      <p:ext uri="{BB962C8B-B14F-4D97-AF65-F5344CB8AC3E}">
        <p14:creationId xmlns:p14="http://schemas.microsoft.com/office/powerpoint/2010/main" val="224806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4EF5AC5F-BD10-4A26-AFF7-28ED8847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66C8C3D-71DE-44CE-861D-8ED1B15D6154}"/>
              </a:ext>
            </a:extLst>
          </p:cNvPr>
          <p:cNvGrpSpPr/>
          <p:nvPr/>
        </p:nvGrpSpPr>
        <p:grpSpPr>
          <a:xfrm>
            <a:off x="721839" y="196831"/>
            <a:ext cx="9963325" cy="780387"/>
            <a:chOff x="1724451" y="313"/>
            <a:chExt cx="2433660" cy="121683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3CFCC3-25E5-4386-BF0F-036FBFF5C58C}"/>
                </a:ext>
              </a:extLst>
            </p:cNvPr>
            <p:cNvSpPr/>
            <p:nvPr/>
          </p:nvSpPr>
          <p:spPr>
            <a:xfrm>
              <a:off x="1724451" y="313"/>
              <a:ext cx="2433660" cy="12168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B908FF6B-B53D-4D87-AAEA-A60A95754B22}"/>
                </a:ext>
              </a:extLst>
            </p:cNvPr>
            <p:cNvSpPr txBox="1"/>
            <p:nvPr/>
          </p:nvSpPr>
          <p:spPr>
            <a:xfrm>
              <a:off x="1760091" y="35953"/>
              <a:ext cx="2362380" cy="114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b="0" kern="1200" dirty="0"/>
                <a:t>Concrètement : </a:t>
              </a:r>
              <a:r>
                <a:rPr lang="fr-FR" sz="3200" dirty="0"/>
                <a:t>l</a:t>
              </a:r>
              <a:r>
                <a:rPr lang="fr-FR" sz="3200" b="0" kern="1200" dirty="0"/>
                <a:t>a vie d’étudiant en DCG à Gaston Berger</a:t>
              </a:r>
            </a:p>
          </p:txBody>
        </p:sp>
      </p:grpSp>
      <p:pic>
        <p:nvPicPr>
          <p:cNvPr id="5" name="Espace réservé du contenu 4" descr="Une image contenant extérieur, neige, ciel, personne&#10;&#10;Description générée automatiquement">
            <a:extLst>
              <a:ext uri="{FF2B5EF4-FFF2-40B4-BE49-F238E27FC236}">
                <a16:creationId xmlns:a16="http://schemas.microsoft.com/office/drawing/2014/main" id="{FEE455EA-EA23-40F2-841C-2E1BBE3F2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85" y="2839314"/>
            <a:ext cx="4746680" cy="2305107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4A5E7DF-AF78-4D9B-AF9B-C5D7952C26AD}"/>
              </a:ext>
            </a:extLst>
          </p:cNvPr>
          <p:cNvSpPr txBox="1"/>
          <p:nvPr/>
        </p:nvSpPr>
        <p:spPr>
          <a:xfrm>
            <a:off x="867748" y="1121216"/>
            <a:ext cx="634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C’est aussi profiter de séjours  … </a:t>
            </a:r>
          </a:p>
        </p:txBody>
      </p:sp>
      <p:pic>
        <p:nvPicPr>
          <p:cNvPr id="16" name="Image 15" descr="Une image contenant extérieur, bâtiment, personne, gens&#10;&#10;Description générée automatiquement">
            <a:extLst>
              <a:ext uri="{FF2B5EF4-FFF2-40B4-BE49-F238E27FC236}">
                <a16:creationId xmlns:a16="http://schemas.microsoft.com/office/drawing/2014/main" id="{39CD399F-86AC-42A5-8201-01DCAFC47D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58" y="1249960"/>
            <a:ext cx="3841845" cy="2305107"/>
          </a:xfrm>
          <a:prstGeom prst="rect">
            <a:avLst/>
          </a:prstGeom>
        </p:spPr>
      </p:pic>
      <p:pic>
        <p:nvPicPr>
          <p:cNvPr id="19" name="Image 18" descr="Une image contenant personne, extérieur, bâtiment, gens&#10;&#10;Description générée automatiquement">
            <a:extLst>
              <a:ext uri="{FF2B5EF4-FFF2-40B4-BE49-F238E27FC236}">
                <a16:creationId xmlns:a16="http://schemas.microsoft.com/office/drawing/2014/main" id="{10291C18-403C-452A-8A50-37093DBF4B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51" y="4100905"/>
            <a:ext cx="2782713" cy="2087035"/>
          </a:xfrm>
          <a:prstGeom prst="rect">
            <a:avLst/>
          </a:prstGeom>
        </p:spPr>
      </p:pic>
      <p:pic>
        <p:nvPicPr>
          <p:cNvPr id="21" name="Image 20" descr="Une image contenant personne, extérieur, groupe, debout&#10;&#10;Description générée automatiquement">
            <a:extLst>
              <a:ext uri="{FF2B5EF4-FFF2-40B4-BE49-F238E27FC236}">
                <a16:creationId xmlns:a16="http://schemas.microsoft.com/office/drawing/2014/main" id="{48BBD051-58B3-450E-9F77-7F889EA76C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8" y="3912878"/>
            <a:ext cx="3142557" cy="2359100"/>
          </a:xfrm>
          <a:prstGeom prst="rect">
            <a:avLst/>
          </a:prstGeom>
        </p:spPr>
      </p:pic>
      <p:pic>
        <p:nvPicPr>
          <p:cNvPr id="23" name="Image 22" descr="Une image contenant bâtiment, extérieur, terrain, personne&#10;&#10;Description générée automatiquement">
            <a:extLst>
              <a:ext uri="{FF2B5EF4-FFF2-40B4-BE49-F238E27FC236}">
                <a16:creationId xmlns:a16="http://schemas.microsoft.com/office/drawing/2014/main" id="{6F739CDB-2E34-470B-9B33-2F831EB65C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1" y="1598077"/>
            <a:ext cx="4024061" cy="195699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E4AAF13-B9BF-40B9-AC43-2FBBF18C5158}"/>
              </a:ext>
            </a:extLst>
          </p:cNvPr>
          <p:cNvSpPr txBox="1"/>
          <p:nvPr/>
        </p:nvSpPr>
        <p:spPr>
          <a:xfrm>
            <a:off x="4480034" y="1619292"/>
            <a:ext cx="103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Lisbonne 2019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5CC17AA-FC47-4197-A299-046AA921F72D}"/>
              </a:ext>
            </a:extLst>
          </p:cNvPr>
          <p:cNvSpPr txBox="1"/>
          <p:nvPr/>
        </p:nvSpPr>
        <p:spPr>
          <a:xfrm>
            <a:off x="6680122" y="1249960"/>
            <a:ext cx="113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Barcelone 2016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DB88F7A-5F27-4241-9F53-B53A768FF8D7}"/>
              </a:ext>
            </a:extLst>
          </p:cNvPr>
          <p:cNvSpPr txBox="1"/>
          <p:nvPr/>
        </p:nvSpPr>
        <p:spPr>
          <a:xfrm>
            <a:off x="4956404" y="5092428"/>
            <a:ext cx="103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Les Arcs 2020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5BCE653-E534-4B95-A934-F7C6E0BBEFCF}"/>
              </a:ext>
            </a:extLst>
          </p:cNvPr>
          <p:cNvSpPr txBox="1"/>
          <p:nvPr/>
        </p:nvSpPr>
        <p:spPr>
          <a:xfrm>
            <a:off x="6787099" y="5391122"/>
            <a:ext cx="103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Madrid 2017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8907A15-AF46-4C91-8FBE-D4F2AE04C578}"/>
              </a:ext>
            </a:extLst>
          </p:cNvPr>
          <p:cNvSpPr txBox="1"/>
          <p:nvPr/>
        </p:nvSpPr>
        <p:spPr>
          <a:xfrm>
            <a:off x="3411410" y="5373793"/>
            <a:ext cx="103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Rome 2018</a:t>
            </a:r>
          </a:p>
        </p:txBody>
      </p:sp>
    </p:spTree>
    <p:extLst>
      <p:ext uri="{BB962C8B-B14F-4D97-AF65-F5344CB8AC3E}">
        <p14:creationId xmlns:p14="http://schemas.microsoft.com/office/powerpoint/2010/main" val="2686249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74DFA-4609-4E24-836F-719E5426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fr-FR" dirty="0"/>
              <a:t>LIENS UTILES ET CONTACTS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0D401A3-633B-49E1-8E9B-CD2EC410E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9565" y="875769"/>
          <a:ext cx="11852870" cy="596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Gaston Berger">
            <a:extLst>
              <a:ext uri="{FF2B5EF4-FFF2-40B4-BE49-F238E27FC236}">
                <a16:creationId xmlns:a16="http://schemas.microsoft.com/office/drawing/2014/main" id="{8BF11276-A195-4D52-AEB3-44D1DA7C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que 6" descr="Courrier">
            <a:extLst>
              <a:ext uri="{FF2B5EF4-FFF2-40B4-BE49-F238E27FC236}">
                <a16:creationId xmlns:a16="http://schemas.microsoft.com/office/drawing/2014/main" id="{AC9EB312-6869-4EC8-BCC6-4A06797FE5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6052" y="223836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E91ED1B-A242-4190-87C5-4CECADEFDEE4}"/>
              </a:ext>
            </a:extLst>
          </p:cNvPr>
          <p:cNvSpPr txBox="1"/>
          <p:nvPr/>
        </p:nvSpPr>
        <p:spPr>
          <a:xfrm>
            <a:off x="8634088" y="506437"/>
            <a:ext cx="268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10"/>
              </a:rPr>
              <a:t>dcg@gastonberger.fr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142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D51FE-E1B2-4F55-BF13-A8C258DD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fr-FR" dirty="0"/>
              <a:t>Classe préparant au </a:t>
            </a:r>
            <a:r>
              <a:rPr lang="fr-FR" b="1" dirty="0"/>
              <a:t>D</a:t>
            </a:r>
            <a:r>
              <a:rPr lang="fr-FR" dirty="0"/>
              <a:t>iplôme de </a:t>
            </a:r>
            <a:r>
              <a:rPr lang="fr-FR" b="1" dirty="0"/>
              <a:t>C</a:t>
            </a:r>
            <a:r>
              <a:rPr lang="fr-FR" dirty="0"/>
              <a:t>omptabilité et de </a:t>
            </a:r>
            <a:r>
              <a:rPr lang="fr-FR" b="1" dirty="0"/>
              <a:t>G</a:t>
            </a:r>
            <a:r>
              <a:rPr lang="fr-FR" dirty="0"/>
              <a:t>estion</a:t>
            </a:r>
            <a:br>
              <a:rPr lang="fr-FR" dirty="0"/>
            </a:b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1D71E-CB81-4B78-9F44-268D7A79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Merci de votre attention 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accent1"/>
                </a:solidFill>
              </a:rPr>
              <a:t>dcg@gastonberger.fr</a:t>
            </a:r>
            <a:br>
              <a:rPr lang="fr-FR" sz="3600" dirty="0"/>
            </a:br>
            <a:endParaRPr lang="fr-FR" sz="3600" dirty="0">
              <a:solidFill>
                <a:srgbClr val="FFFFFF"/>
              </a:solidFill>
            </a:endParaRPr>
          </a:p>
        </p:txBody>
      </p:sp>
      <p:pic>
        <p:nvPicPr>
          <p:cNvPr id="4" name="Picture 2" descr="Gaston Berger">
            <a:extLst>
              <a:ext uri="{FF2B5EF4-FFF2-40B4-BE49-F238E27FC236}">
                <a16:creationId xmlns:a16="http://schemas.microsoft.com/office/drawing/2014/main" id="{E82056FF-6DBE-48B4-93DC-108D522FC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7302" y="5093167"/>
            <a:ext cx="5080621" cy="127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personne, mur, intérieur, posant&#10;&#10;Description générée automatiquement">
            <a:extLst>
              <a:ext uri="{FF2B5EF4-FFF2-40B4-BE49-F238E27FC236}">
                <a16:creationId xmlns:a16="http://schemas.microsoft.com/office/drawing/2014/main" id="{F3C11C49-E74F-451C-8AC8-66D7C0663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77" y="2947788"/>
            <a:ext cx="3287647" cy="18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5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69476-0CCB-4BDE-9ECC-A0E47FC0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REJOINDRE LE CURSUS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FDA0659-E213-442D-9BC9-710081967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9049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Gaston Berger">
            <a:extLst>
              <a:ext uri="{FF2B5EF4-FFF2-40B4-BE49-F238E27FC236}">
                <a16:creationId xmlns:a16="http://schemas.microsoft.com/office/drawing/2014/main" id="{A21D0D3C-D97D-4960-9A3D-32D5E9A9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50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LES DÉBOUCHÉS POST-DCG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6A459A8-3F03-4BE9-B60E-C498D6436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60170"/>
              </p:ext>
            </p:extLst>
          </p:nvPr>
        </p:nvGraphicFramePr>
        <p:xfrm>
          <a:off x="1" y="463826"/>
          <a:ext cx="12192000" cy="639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322FA686-0950-4752-9285-FFBFCD7C0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6230" y="5917105"/>
            <a:ext cx="1335140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6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latin typeface="+mn-lt"/>
              </a:rPr>
              <a:t>LES METIERS DE LA COMPTABILITE </a:t>
            </a:r>
            <a:br>
              <a:rPr lang="fr-FR" dirty="0">
                <a:effectLst/>
                <a:latin typeface="+mn-lt"/>
              </a:rPr>
            </a:br>
            <a:endParaRPr lang="fr-FR" dirty="0">
              <a:latin typeface="+mn-lt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7828258-08CE-4DC1-BF72-A1ED2206AA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6C3955CE-91CB-4D45-A1BA-B179847914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8390" y="6014944"/>
            <a:ext cx="1335140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6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BB699D-4C33-4875-995C-2346DCCF8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" t="9062" r="12717" b="8579"/>
          <a:stretch/>
        </p:blipFill>
        <p:spPr>
          <a:xfrm>
            <a:off x="0" y="1119808"/>
            <a:ext cx="5645426" cy="3025096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0F72735-3CFC-4BEC-9494-FBF27E07D636}"/>
              </a:ext>
            </a:extLst>
          </p:cNvPr>
          <p:cNvSpPr/>
          <p:nvPr/>
        </p:nvSpPr>
        <p:spPr>
          <a:xfrm>
            <a:off x="463826" y="2348957"/>
            <a:ext cx="4002157" cy="2792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Et ses salaires élevés constituent l'élément attractif le plus évident. Dès ses débuts, </a:t>
            </a:r>
            <a:r>
              <a:rPr lang="fr-FR" b="1" dirty="0"/>
              <a:t>un jeune expert-comptable (d'un niveau bac +8) touche entre 25.000 et 30.000 euros </a:t>
            </a:r>
            <a:r>
              <a:rPr lang="fr-FR" dirty="0"/>
              <a:t>de salaire brut par an. De plus, cette fourchette s'accroît rapidement, au fil des années, pour s'étendre entre 50.000 et 60.000 euros après cinq années d'expérience. 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6DB17E-6235-41F3-8257-6671A3693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63" r="16956" b="6645"/>
          <a:stretch/>
        </p:blipFill>
        <p:spPr>
          <a:xfrm>
            <a:off x="5088836" y="1752618"/>
            <a:ext cx="6983896" cy="3985574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79B0045-80A2-4232-A89F-4FA878353BB6}"/>
              </a:ext>
            </a:extLst>
          </p:cNvPr>
          <p:cNvSpPr/>
          <p:nvPr/>
        </p:nvSpPr>
        <p:spPr>
          <a:xfrm>
            <a:off x="6599583" y="4412974"/>
            <a:ext cx="4505739" cy="2354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Les candidats et les recruteurs s'accordent au moins sur un point : le marché de l'emploi dans les métiers de l'audit, du conseil et de l'expertise-comptable bénéficie </a:t>
            </a:r>
            <a:r>
              <a:rPr lang="fr-FR" b="1" dirty="0"/>
              <a:t>d'une conjoncture on ne peut plus favorable</a:t>
            </a:r>
            <a:r>
              <a:rPr lang="fr-FR" dirty="0"/>
              <a:t>. »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D377C7D-483C-46C6-9985-C6679385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064"/>
            <a:ext cx="10515600" cy="1325563"/>
          </a:xfrm>
        </p:spPr>
        <p:txBody>
          <a:bodyPr/>
          <a:lstStyle/>
          <a:p>
            <a:r>
              <a:rPr lang="fr-FR" dirty="0"/>
              <a:t>DANS LA PRESSE</a:t>
            </a:r>
          </a:p>
        </p:txBody>
      </p:sp>
      <p:pic>
        <p:nvPicPr>
          <p:cNvPr id="8" name="Picture 2" descr="Gaston Berger">
            <a:extLst>
              <a:ext uri="{FF2B5EF4-FFF2-40B4-BE49-F238E27FC236}">
                <a16:creationId xmlns:a16="http://schemas.microsoft.com/office/drawing/2014/main" id="{F3BEFD62-3CC6-4F4D-AC52-2D8BE61A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7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96" y="109537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>
                <a:effectLst/>
              </a:rPr>
              <a:t>CONTENU DE LA FORMATION</a:t>
            </a:r>
            <a:br>
              <a:rPr lang="fr-FR" sz="4000" b="1" dirty="0">
                <a:effectLst/>
              </a:rPr>
            </a:br>
            <a:r>
              <a:rPr lang="fr-FR" sz="4000" b="1" dirty="0"/>
              <a:t>Axe 1 – Droit des affaires</a:t>
            </a:r>
            <a:br>
              <a:rPr lang="fr-FR" sz="2200" b="1" dirty="0"/>
            </a:br>
            <a:endParaRPr lang="fr-FR" sz="2200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645FFD7-BBC5-4179-9DE6-149A4EF915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2537"/>
          <a:ext cx="10515600" cy="492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F207005C-96D4-4E03-B2AA-7A79D9F6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6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583" y="6218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CONTENU DE LA FORMATION</a:t>
            </a:r>
            <a:br>
              <a:rPr lang="fr-FR" sz="3600" b="1" dirty="0"/>
            </a:br>
            <a:r>
              <a:rPr lang="fr-FR" sz="3600" b="1" dirty="0"/>
              <a:t>Axe 2 – Gestion comptable et financière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718FE80-9B95-4D5D-994B-592219ECFD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1" y="1387750"/>
          <a:ext cx="10880034" cy="496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AA00AD94-4627-41DD-91CD-50FAD4FB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6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CONTENU DE LA FORMATION</a:t>
            </a:r>
            <a:br>
              <a:rPr lang="fr-FR" sz="4000" b="1" dirty="0"/>
            </a:br>
            <a:r>
              <a:rPr lang="fr-FR" sz="4000" b="1" dirty="0"/>
              <a:t>Axe 3 – ANALYSE ÉCONOMIQUE ET MANAGÉRIALE</a:t>
            </a:r>
            <a:br>
              <a:rPr lang="fr-FR" sz="2400" b="1" dirty="0"/>
            </a:br>
            <a:endParaRPr lang="fr-FR" sz="2400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5799608-928C-4B9B-A32C-572B72D2C4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774" y="1590261"/>
          <a:ext cx="11208026" cy="458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aston Berger">
            <a:extLst>
              <a:ext uri="{FF2B5EF4-FFF2-40B4-BE49-F238E27FC236}">
                <a16:creationId xmlns:a16="http://schemas.microsoft.com/office/drawing/2014/main" id="{6B298537-415A-480A-B4D4-DE72324C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64" y="6019531"/>
            <a:ext cx="1337271" cy="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00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1633</Words>
  <Application>Microsoft Office PowerPoint</Application>
  <PresentationFormat>Grand écran</PresentationFormat>
  <Paragraphs>294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Classe préparant au Diplôme de Comptabilité et de Gestion </vt:lpstr>
      <vt:lpstr>L’EXPERTISE COMPTABLE Un cursus L M D avec possibilité d'entrée dans la vie professionnelle à chaque niveau </vt:lpstr>
      <vt:lpstr>REJOINDRE LE CURSUS</vt:lpstr>
      <vt:lpstr>LES DÉBOUCHÉS POST-DCG </vt:lpstr>
      <vt:lpstr>LES METIERS DE LA COMPTABILITE  </vt:lpstr>
      <vt:lpstr>DANS LA PRESSE</vt:lpstr>
      <vt:lpstr>CONTENU DE LA FORMATION Axe 1 – Droit des affaires </vt:lpstr>
      <vt:lpstr>CONTENU DE LA FORMATION Axe 2 – Gestion comptable et financière</vt:lpstr>
      <vt:lpstr>CONTENU DE LA FORMATION Axe 3 – ANALYSE ÉCONOMIQUE ET MANAGÉRIALE </vt:lpstr>
      <vt:lpstr>CONTENU DE LA FORMATION AXE 4 – Communication et environnement numérique</vt:lpstr>
      <vt:lpstr>CONTENU DE LA FORMATION Horaires hebdomadaires en DCG</vt:lpstr>
      <vt:lpstr>DÉLIVRANCE DU DIPLÔME </vt:lpstr>
      <vt:lpstr>LES CRITÈRES POUR NOUS REJOINDRE</vt:lpstr>
      <vt:lpstr>PRÉPARER LE DCG À GASTON BERGER</vt:lpstr>
      <vt:lpstr>PRÉPARER LE DCG À GASTON BERGER : un internat</vt:lpstr>
      <vt:lpstr>NOS RÉSULTATS</vt:lpstr>
      <vt:lpstr>LES STAGES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LIENS UTILES ET CONTACTS</vt:lpstr>
      <vt:lpstr>Classe préparant au Diplôme de Comptabilité et de Gestion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préparant au Diplôme de Comptabilité et de Gestion </dc:title>
  <dc:creator>Elise Grosjean-Leccia</dc:creator>
  <cp:lastModifiedBy>Elise Grosjean-Leccia</cp:lastModifiedBy>
  <cp:revision>1</cp:revision>
  <dcterms:created xsi:type="dcterms:W3CDTF">2022-01-19T09:12:51Z</dcterms:created>
  <dcterms:modified xsi:type="dcterms:W3CDTF">2022-01-19T09:31:47Z</dcterms:modified>
</cp:coreProperties>
</file>